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4" roundtripDataSignature="AMtx7miGl+JiYG/C6dItlkNH21gjkoIz6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1FE51FD-BC8A-4D48-A443-9263C92AE84A}">
  <a:tblStyle styleId="{D1FE51FD-BC8A-4D48-A443-9263C92AE84A}"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24" Type="http://customschemas.google.com/relationships/presentationmetadata" Target="metadata"/><Relationship Id="rId12" Type="http://schemas.openxmlformats.org/officeDocument/2006/relationships/slide" Target="slides/slide6.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a:t>
            </a:r>
            <a:r>
              <a:rPr lang="en-US"/>
              <a:t>Substances such as alcohol, marijuana and nicotine also are considered drugs.</a:t>
            </a:r>
            <a:endParaRPr/>
          </a:p>
          <a:p>
            <a:pPr indent="0" lvl="0" marL="0" rtl="0" algn="l">
              <a:lnSpc>
                <a:spcPct val="100000"/>
              </a:lnSpc>
              <a:spcBef>
                <a:spcPts val="0"/>
              </a:spcBef>
              <a:spcAft>
                <a:spcPts val="0"/>
              </a:spcAft>
              <a:buSzPts val="1400"/>
              <a:buNone/>
            </a:pPr>
            <a:r>
              <a:rPr lang="en-US"/>
              <a:t>- When someone is addicted, he/she may continue using the drug despite the harm it causes. </a:t>
            </a:r>
            <a:endParaRPr/>
          </a:p>
          <a:p>
            <a:pPr indent="0" lvl="0" marL="0" rtl="0" algn="l">
              <a:lnSpc>
                <a:spcPct val="100000"/>
              </a:lnSpc>
              <a:spcBef>
                <a:spcPts val="0"/>
              </a:spcBef>
              <a:spcAft>
                <a:spcPts val="0"/>
              </a:spcAft>
              <a:buSzPts val="1400"/>
              <a:buNone/>
            </a:pPr>
            <a:r>
              <a:rPr lang="en-US"/>
              <a:t>-Alcohol and tobacco are among the top causes of preventable deaths in the United States. </a:t>
            </a:r>
            <a:endParaRPr/>
          </a:p>
          <a:p>
            <a:pPr indent="0" lvl="0" marL="0" rtl="0" algn="l">
              <a:lnSpc>
                <a:spcPct val="100000"/>
              </a:lnSpc>
              <a:spcBef>
                <a:spcPts val="0"/>
              </a:spcBef>
              <a:spcAft>
                <a:spcPts val="0"/>
              </a:spcAft>
              <a:buSzPts val="1400"/>
              <a:buNone/>
            </a:pPr>
            <a:r>
              <a:rPr lang="en-US"/>
              <a:t>-Moreover, these substances often are used together: Studies have found that people who smoke are much more likely to drink, and people who drink are much more likely to smoke. </a:t>
            </a:r>
            <a:endParaRPr/>
          </a:p>
          <a:p>
            <a:pPr indent="0" lvl="0" marL="0" rtl="0" algn="l">
              <a:lnSpc>
                <a:spcPct val="100000"/>
              </a:lnSpc>
              <a:spcBef>
                <a:spcPts val="0"/>
              </a:spcBef>
              <a:spcAft>
                <a:spcPts val="0"/>
              </a:spcAft>
              <a:buSzPts val="1400"/>
              <a:buNone/>
            </a:pPr>
            <a:r>
              <a:rPr lang="en-US"/>
              <a:t>-The effects of these addictions on our body is discussed in [6]. Almost every part of the human body is affected by these addictions.</a:t>
            </a:r>
            <a:endParaRPr/>
          </a:p>
          <a:p>
            <a:pPr indent="0" lvl="0" marL="0" rtl="0" algn="l">
              <a:lnSpc>
                <a:spcPct val="100000"/>
              </a:lnSpc>
              <a:spcBef>
                <a:spcPts val="0"/>
              </a:spcBef>
              <a:spcAft>
                <a:spcPts val="0"/>
              </a:spcAft>
              <a:buSzPts val="1400"/>
              <a:buNone/>
            </a:pPr>
            <a:r>
              <a:rPr lang="en-US"/>
              <a:t>-Diseases like Cardiovascular, Heart Diseases like stroke, various types of cancers, HIV/AIDS, Lung and Kidney diseases as well as Brain damage are some major ones. </a:t>
            </a:r>
            <a:endParaRPr/>
          </a:p>
          <a:p>
            <a:pPr indent="0" lvl="0" marL="0" rtl="0" algn="l">
              <a:lnSpc>
                <a:spcPct val="100000"/>
              </a:lnSpc>
              <a:spcBef>
                <a:spcPts val="0"/>
              </a:spcBef>
              <a:spcAft>
                <a:spcPts val="0"/>
              </a:spcAft>
              <a:buSzPts val="1400"/>
              <a:buNone/>
            </a:pPr>
            <a:r>
              <a:rPr lang="en-US"/>
              <a:t>-According to WHO reports , Almost six million people die from tobacco use and 2.5 million from harmful use of alcohol each year worldwide</a:t>
            </a:r>
            <a:endParaRPr/>
          </a:p>
          <a:p>
            <a:pPr indent="0" lvl="0" marL="0" rtl="0" algn="l">
              <a:lnSpc>
                <a:spcPct val="100000"/>
              </a:lnSpc>
              <a:spcBef>
                <a:spcPts val="0"/>
              </a:spcBef>
              <a:spcAft>
                <a:spcPts val="0"/>
              </a:spcAft>
              <a:buSzPts val="1400"/>
              <a:buNone/>
            </a:pPr>
            <a:r>
              <a:rPr lang="en-US"/>
              <a:t>-Overall statistics of impact of consumption of alcohol, drugs and smoking in the world are further visualized in tableau.</a:t>
            </a:r>
            <a:endParaRPr/>
          </a:p>
          <a:p>
            <a:pPr indent="0" lvl="0" marL="0" rtl="0" algn="l">
              <a:lnSpc>
                <a:spcPct val="100000"/>
              </a:lnSpc>
              <a:spcBef>
                <a:spcPts val="0"/>
              </a:spcBef>
              <a:spcAft>
                <a:spcPts val="0"/>
              </a:spcAft>
              <a:buSzPts val="1400"/>
              <a:buNone/>
            </a:pPr>
            <a:r>
              <a:t/>
            </a:r>
            <a:endParaRPr/>
          </a:p>
        </p:txBody>
      </p:sp>
      <p:sp>
        <p:nvSpPr>
          <p:cNvPr id="297" name="Google Shape;29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b303ef8de6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b303ef8de6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g1b303ef8de6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b303ef8de6_1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b303ef8de6_1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7" name="Google Shape;317;g1b303ef8de6_1_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b303ef8de6_1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b303ef8de6_1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g1b303ef8de6_1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b303ef8de6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b303ef8de6_1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g1b303ef8de6_1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7" name="Google Shape;337;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3" name="Google Shape;343;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9" name="Google Shape;34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Pandemic has made us realize the importance of life and what steps should be taken to improve health and overall lifestyle. Covid-19 made us realize that there can be other crucial factors leading to higher death rates. It is important to know which are the leading causes for increased death rate as this will help us to understand what preventive measures can be taken such as improving the lifestyle and dietary habits thereby leading to decrease in death rate</a:t>
            </a:r>
            <a:endParaRPr/>
          </a:p>
          <a:p>
            <a:pPr indent="0" lvl="0" marL="0" rtl="0" algn="l">
              <a:lnSpc>
                <a:spcPct val="100000"/>
              </a:lnSpc>
              <a:spcBef>
                <a:spcPts val="0"/>
              </a:spcBef>
              <a:spcAft>
                <a:spcPts val="0"/>
              </a:spcAft>
              <a:buSzPts val="1400"/>
              <a:buNone/>
            </a:pPr>
            <a:r>
              <a:rPr lang="en-US"/>
              <a:t>These factors can be grouped into 4 main categories which are as follows:</a:t>
            </a:r>
            <a:endParaRPr/>
          </a:p>
          <a:p>
            <a:pPr indent="0" lvl="0" marL="0" rtl="0" algn="l">
              <a:lnSpc>
                <a:spcPct val="100000"/>
              </a:lnSpc>
              <a:spcBef>
                <a:spcPts val="0"/>
              </a:spcBef>
              <a:spcAft>
                <a:spcPts val="0"/>
              </a:spcAft>
              <a:buSzPts val="1400"/>
              <a:buNone/>
            </a:pPr>
            <a:r>
              <a:rPr lang="en-US"/>
              <a:t>• Pollution</a:t>
            </a:r>
            <a:endParaRPr/>
          </a:p>
          <a:p>
            <a:pPr indent="0" lvl="0" marL="0" rtl="0" algn="l">
              <a:lnSpc>
                <a:spcPct val="100000"/>
              </a:lnSpc>
              <a:spcBef>
                <a:spcPts val="0"/>
              </a:spcBef>
              <a:spcAft>
                <a:spcPts val="0"/>
              </a:spcAft>
              <a:buSzPts val="1400"/>
              <a:buNone/>
            </a:pPr>
            <a:r>
              <a:rPr lang="en-US"/>
              <a:t>• Dietary habits</a:t>
            </a:r>
            <a:endParaRPr/>
          </a:p>
          <a:p>
            <a:pPr indent="0" lvl="0" marL="0" rtl="0" algn="l">
              <a:lnSpc>
                <a:spcPct val="100000"/>
              </a:lnSpc>
              <a:spcBef>
                <a:spcPts val="0"/>
              </a:spcBef>
              <a:spcAft>
                <a:spcPts val="0"/>
              </a:spcAft>
              <a:buSzPts val="1400"/>
              <a:buNone/>
            </a:pPr>
            <a:r>
              <a:rPr lang="en-US"/>
              <a:t>• Lifestyle choices</a:t>
            </a:r>
            <a:endParaRPr/>
          </a:p>
          <a:p>
            <a:pPr indent="0" lvl="0" marL="0" rtl="0" algn="l">
              <a:lnSpc>
                <a:spcPct val="100000"/>
              </a:lnSpc>
              <a:spcBef>
                <a:spcPts val="0"/>
              </a:spcBef>
              <a:spcAft>
                <a:spcPts val="0"/>
              </a:spcAft>
              <a:buSzPts val="1400"/>
              <a:buNone/>
            </a:pPr>
            <a:r>
              <a:rPr lang="en-US"/>
              <a:t>• Child Mortality</a:t>
            </a:r>
            <a:endParaRPr/>
          </a:p>
          <a:p>
            <a:pPr indent="0" lvl="0" marL="0" rtl="0" algn="l">
              <a:lnSpc>
                <a:spcPct val="100000"/>
              </a:lnSpc>
              <a:spcBef>
                <a:spcPts val="0"/>
              </a:spcBef>
              <a:spcAft>
                <a:spcPts val="0"/>
              </a:spcAft>
              <a:buSzPts val="1400"/>
              <a:buNone/>
            </a:pPr>
            <a:r>
              <a:rPr lang="en-US"/>
              <a:t>By measuring the death rates of each cause, the concerned authorities can improve resources in that area. Mortality data can help improve essential resources among sectors such as food &amp; agriculture, environment as well as health.</a:t>
            </a:r>
            <a:endParaRPr/>
          </a:p>
          <a:p>
            <a:pPr indent="0" lvl="0" marL="0" rtl="0" algn="l">
              <a:lnSpc>
                <a:spcPct val="100000"/>
              </a:lnSpc>
              <a:spcBef>
                <a:spcPts val="0"/>
              </a:spcBef>
              <a:spcAft>
                <a:spcPts val="0"/>
              </a:spcAft>
              <a:buSzPts val="1400"/>
              <a:buNone/>
            </a:pPr>
            <a:r>
              <a:rPr lang="en-US"/>
              <a:t>Also, it is important to analyze which continents and countries show the highest overall death rates to analyse how a country's industrial and economical growth is affecting the overall death rate.</a:t>
            </a:r>
            <a:endParaRPr/>
          </a:p>
        </p:txBody>
      </p:sp>
      <p:sp>
        <p:nvSpPr>
          <p:cNvPr id="208" name="Google Shape;20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88925" lvl="0" marL="457200" rtl="0" algn="l">
              <a:lnSpc>
                <a:spcPct val="115000"/>
              </a:lnSpc>
              <a:spcBef>
                <a:spcPts val="0"/>
              </a:spcBef>
              <a:spcAft>
                <a:spcPts val="0"/>
              </a:spcAft>
              <a:buSzPts val="950"/>
              <a:buFont typeface="Arial"/>
              <a:buChar char="●"/>
            </a:pPr>
            <a:r>
              <a:rPr lang="en-US" sz="950">
                <a:latin typeface="Arial"/>
                <a:ea typeface="Arial"/>
                <a:cs typeface="Arial"/>
                <a:sym typeface="Arial"/>
              </a:rPr>
              <a:t>Dataset plays an essential role in Visualization as the data will determine how the visualization will look like.</a:t>
            </a:r>
            <a:endParaRPr sz="950">
              <a:latin typeface="Arial"/>
              <a:ea typeface="Arial"/>
              <a:cs typeface="Arial"/>
              <a:sym typeface="Arial"/>
            </a:endParaRPr>
          </a:p>
          <a:p>
            <a:pPr indent="-288925" lvl="0" marL="457200" rtl="0" algn="l">
              <a:lnSpc>
                <a:spcPct val="115000"/>
              </a:lnSpc>
              <a:spcBef>
                <a:spcPts val="0"/>
              </a:spcBef>
              <a:spcAft>
                <a:spcPts val="0"/>
              </a:spcAft>
              <a:buSzPts val="950"/>
              <a:buFont typeface="Arial"/>
              <a:buChar char="●"/>
            </a:pPr>
            <a:r>
              <a:rPr lang="en-US" sz="950">
                <a:latin typeface="Arial"/>
                <a:ea typeface="Arial"/>
                <a:cs typeface="Arial"/>
                <a:sym typeface="Arial"/>
              </a:rPr>
              <a:t>For a small dataset, the results may not be able to define all the variables. So, it’s important to choose the dataset which has a large number of values to get meaningful results.</a:t>
            </a:r>
            <a:endParaRPr sz="950">
              <a:latin typeface="Arial"/>
              <a:ea typeface="Arial"/>
              <a:cs typeface="Arial"/>
              <a:sym typeface="Arial"/>
            </a:endParaRPr>
          </a:p>
          <a:p>
            <a:pPr indent="-288925" lvl="0" marL="457200" rtl="0" algn="l">
              <a:lnSpc>
                <a:spcPct val="115000"/>
              </a:lnSpc>
              <a:spcBef>
                <a:spcPts val="0"/>
              </a:spcBef>
              <a:spcAft>
                <a:spcPts val="0"/>
              </a:spcAft>
              <a:buSzPts val="950"/>
              <a:buFont typeface="Arial"/>
              <a:buChar char="●"/>
            </a:pPr>
            <a:r>
              <a:rPr lang="en-US" sz="950">
                <a:latin typeface="Arial"/>
                <a:ea typeface="Arial"/>
                <a:cs typeface="Arial"/>
                <a:sym typeface="Arial"/>
              </a:rPr>
              <a:t>We selected our dataset from kaggle, where five data files from 3 different data sources were used.</a:t>
            </a:r>
            <a:endParaRPr sz="950">
              <a:latin typeface="Arial"/>
              <a:ea typeface="Arial"/>
              <a:cs typeface="Arial"/>
              <a:sym typeface="Arial"/>
            </a:endParaRPr>
          </a:p>
          <a:p>
            <a:pPr indent="-288925" lvl="0" marL="457200" rtl="0" algn="l">
              <a:lnSpc>
                <a:spcPct val="115000"/>
              </a:lnSpc>
              <a:spcBef>
                <a:spcPts val="0"/>
              </a:spcBef>
              <a:spcAft>
                <a:spcPts val="0"/>
              </a:spcAft>
              <a:buSzPts val="950"/>
              <a:buFont typeface="Arial"/>
              <a:buChar char="●"/>
            </a:pPr>
            <a:r>
              <a:rPr lang="en-US" sz="950">
                <a:latin typeface="Arial"/>
                <a:ea typeface="Arial"/>
                <a:cs typeface="Arial"/>
                <a:sym typeface="Arial"/>
              </a:rPr>
              <a:t>Files used:</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950">
                <a:latin typeface="Arial"/>
                <a:ea typeface="Arial"/>
                <a:cs typeface="Arial"/>
                <a:sym typeface="Arial"/>
              </a:rPr>
              <a:t>1. Number of Deaths by risk factors - mentions about</a:t>
            </a:r>
            <a:endParaRPr sz="950">
              <a:latin typeface="Arial"/>
              <a:ea typeface="Arial"/>
              <a:cs typeface="Arial"/>
              <a:sym typeface="Arial"/>
            </a:endParaRPr>
          </a:p>
          <a:p>
            <a:pPr indent="0" lvl="0" marL="0" rtl="0" algn="l">
              <a:lnSpc>
                <a:spcPct val="115000"/>
              </a:lnSpc>
              <a:spcBef>
                <a:spcPts val="0"/>
              </a:spcBef>
              <a:spcAft>
                <a:spcPts val="0"/>
              </a:spcAft>
              <a:buSzPts val="1100"/>
              <a:buNone/>
            </a:pPr>
            <a:r>
              <a:rPr lang="en-US" sz="950">
                <a:latin typeface="Arial"/>
                <a:ea typeface="Arial"/>
                <a:cs typeface="Arial"/>
                <a:sym typeface="Arial"/>
              </a:rPr>
              <a:t>total death cases under various parameters</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950">
                <a:latin typeface="Arial"/>
                <a:ea typeface="Arial"/>
                <a:cs typeface="Arial"/>
                <a:sym typeface="Arial"/>
              </a:rPr>
              <a:t>2. Population - mentions about population wrt</a:t>
            </a:r>
            <a:endParaRPr sz="950">
              <a:latin typeface="Arial"/>
              <a:ea typeface="Arial"/>
              <a:cs typeface="Arial"/>
              <a:sym typeface="Arial"/>
            </a:endParaRPr>
          </a:p>
          <a:p>
            <a:pPr indent="0" lvl="0" marL="0" rtl="0" algn="l">
              <a:lnSpc>
                <a:spcPct val="115000"/>
              </a:lnSpc>
              <a:spcBef>
                <a:spcPts val="0"/>
              </a:spcBef>
              <a:spcAft>
                <a:spcPts val="0"/>
              </a:spcAft>
              <a:buSzPts val="1100"/>
              <a:buNone/>
            </a:pPr>
            <a:r>
              <a:rPr lang="en-US" sz="950">
                <a:latin typeface="Arial"/>
                <a:ea typeface="Arial"/>
                <a:cs typeface="Arial"/>
                <a:sym typeface="Arial"/>
              </a:rPr>
              <a:t>countries and continents</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950">
                <a:latin typeface="Arial"/>
                <a:ea typeface="Arial"/>
                <a:cs typeface="Arial"/>
                <a:sym typeface="Arial"/>
              </a:rPr>
              <a:t>3. Development Indicators - mentions about Years,</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950">
                <a:latin typeface="Arial"/>
                <a:ea typeface="Arial"/>
                <a:cs typeface="Arial"/>
                <a:sym typeface="Arial"/>
              </a:rPr>
              <a:t>Geographical information from Continents, Subregion</a:t>
            </a:r>
            <a:endParaRPr sz="950">
              <a:latin typeface="Arial"/>
              <a:ea typeface="Arial"/>
              <a:cs typeface="Arial"/>
              <a:sym typeface="Arial"/>
            </a:endParaRPr>
          </a:p>
          <a:p>
            <a:pPr indent="0" lvl="0" marL="0" rtl="0" algn="l">
              <a:lnSpc>
                <a:spcPct val="115000"/>
              </a:lnSpc>
              <a:spcBef>
                <a:spcPts val="0"/>
              </a:spcBef>
              <a:spcAft>
                <a:spcPts val="0"/>
              </a:spcAft>
              <a:buSzPts val="1100"/>
              <a:buNone/>
            </a:pPr>
            <a:r>
              <a:rPr lang="en-US" sz="950">
                <a:latin typeface="Arial"/>
                <a:ea typeface="Arial"/>
                <a:cs typeface="Arial"/>
                <a:sym typeface="Arial"/>
              </a:rPr>
              <a:t>and countries attributes, GDP per capita</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950">
                <a:latin typeface="Arial"/>
                <a:ea typeface="Arial"/>
                <a:cs typeface="Arial"/>
                <a:sym typeface="Arial"/>
              </a:rPr>
              <a:t>4. Death rates from air pollution - mentions about</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950">
                <a:latin typeface="Arial"/>
                <a:ea typeface="Arial"/>
                <a:cs typeface="Arial"/>
                <a:sym typeface="Arial"/>
              </a:rPr>
              <a:t>death rates caused to various categories under</a:t>
            </a:r>
            <a:endParaRPr sz="950">
              <a:latin typeface="Arial"/>
              <a:ea typeface="Arial"/>
              <a:cs typeface="Arial"/>
              <a:sym typeface="Arial"/>
            </a:endParaRPr>
          </a:p>
          <a:p>
            <a:pPr indent="0" lvl="0" marL="0" rtl="0" algn="l">
              <a:lnSpc>
                <a:spcPct val="115000"/>
              </a:lnSpc>
              <a:spcBef>
                <a:spcPts val="0"/>
              </a:spcBef>
              <a:spcAft>
                <a:spcPts val="0"/>
              </a:spcAft>
              <a:buSzPts val="1100"/>
              <a:buNone/>
            </a:pPr>
            <a:r>
              <a:rPr lang="en-US" sz="950">
                <a:latin typeface="Arial"/>
                <a:ea typeface="Arial"/>
                <a:cs typeface="Arial"/>
                <a:sym typeface="Arial"/>
              </a:rPr>
              <a:t>pollution</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950">
                <a:latin typeface="Arial"/>
                <a:ea typeface="Arial"/>
                <a:cs typeface="Arial"/>
                <a:sym typeface="Arial"/>
              </a:rPr>
              <a:t>5. Death rate total air pollution- mentions about</a:t>
            </a:r>
            <a:endParaRPr sz="95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950">
                <a:latin typeface="Arial"/>
                <a:ea typeface="Arial"/>
                <a:cs typeface="Arial"/>
                <a:sym typeface="Arial"/>
              </a:rPr>
              <a:t>overall deaths due to pollution</a:t>
            </a:r>
            <a:endParaRPr sz="950">
              <a:latin typeface="Arial"/>
              <a:ea typeface="Arial"/>
              <a:cs typeface="Arial"/>
              <a:sym typeface="Arial"/>
            </a:endParaRPr>
          </a:p>
          <a:p>
            <a:pPr indent="0" lvl="0" marL="0" rtl="0" algn="l">
              <a:lnSpc>
                <a:spcPct val="100000"/>
              </a:lnSpc>
              <a:spcBef>
                <a:spcPts val="0"/>
              </a:spcBef>
              <a:spcAft>
                <a:spcPts val="0"/>
              </a:spcAft>
              <a:buSzPts val="1400"/>
              <a:buNone/>
            </a:pPr>
            <a:r>
              <a:t/>
            </a:r>
            <a:endParaRPr sz="1400"/>
          </a:p>
        </p:txBody>
      </p:sp>
      <p:sp>
        <p:nvSpPr>
          <p:cNvPr id="240" name="Google Shape;24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1" name="Google Shape;25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AutoNum type="arabicPeriod"/>
            </a:pPr>
            <a:r>
              <a:rPr lang="en-US"/>
              <a:t>Outdoor Pollution: The common sources of outdoor air pollution are emissions caused by combustion processes from motor vehicles, solid fuel burning and industry. Other pollution sources include smoke from bushfires, windblown dust, and biogenic emissions from vegetation (pollen and mould spores).</a:t>
            </a:r>
            <a:endParaRPr/>
          </a:p>
          <a:p>
            <a:pPr indent="-317500" lvl="0" marL="457200" rtl="0" algn="l">
              <a:lnSpc>
                <a:spcPct val="100000"/>
              </a:lnSpc>
              <a:spcBef>
                <a:spcPts val="0"/>
              </a:spcBef>
              <a:spcAft>
                <a:spcPts val="0"/>
              </a:spcAft>
              <a:buSzPts val="1400"/>
              <a:buAutoNum type="arabicPeriod"/>
            </a:pPr>
            <a:r>
              <a:rPr lang="en-US"/>
              <a:t>Ozone Pollution: It is the result of hydrocarbons and nitrogen oxide emissions. It has adverse impacts on human health like Lung function impairment, eye and nose irritation.</a:t>
            </a:r>
            <a:endParaRPr/>
          </a:p>
          <a:p>
            <a:pPr indent="-317500" lvl="0" marL="457200" rtl="0" algn="l">
              <a:lnSpc>
                <a:spcPct val="100000"/>
              </a:lnSpc>
              <a:spcBef>
                <a:spcPts val="0"/>
              </a:spcBef>
              <a:spcAft>
                <a:spcPts val="0"/>
              </a:spcAft>
              <a:buSzPts val="1400"/>
              <a:buAutoNum type="arabicPeriod"/>
            </a:pPr>
            <a:r>
              <a:rPr lang="en-US"/>
              <a:t>Matter Pollution: </a:t>
            </a:r>
            <a:r>
              <a:rPr lang="en-US"/>
              <a:t>Particulate matter is everything in the air that is not a gas. Examples of particles which cause this pollution are sulfate, nitrates, ammonia, etc. Sources of particulate matter are construction sites, unpaved roads, fires and smokestacks. As it consist of microscopic solid or liquid droplets as they can be inhaled easily. It can go deep into the lungs or even in the bloodstream.</a:t>
            </a:r>
            <a:endParaRPr/>
          </a:p>
          <a:p>
            <a:pPr indent="-317500" lvl="0" marL="457200" rtl="0" algn="l">
              <a:lnSpc>
                <a:spcPct val="100000"/>
              </a:lnSpc>
              <a:spcBef>
                <a:spcPts val="0"/>
              </a:spcBef>
              <a:spcAft>
                <a:spcPts val="0"/>
              </a:spcAft>
              <a:buSzPts val="1400"/>
              <a:buAutoNum type="arabicPeriod"/>
            </a:pPr>
            <a:r>
              <a:rPr lang="en-US"/>
              <a:t>Household Pollution: It is caused by burning solid fuel sources – such as firewood, crop waste, and dung – for cooking and heating.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US" sz="1100">
                <a:solidFill>
                  <a:srgbClr val="0E101A"/>
                </a:solidFill>
                <a:latin typeface="Arial"/>
                <a:ea typeface="Arial"/>
                <a:cs typeface="Arial"/>
                <a:sym typeface="Arial"/>
              </a:rPr>
              <a:t>Child Stunting:</a:t>
            </a:r>
            <a:r>
              <a:rPr lang="en-US" sz="1100">
                <a:solidFill>
                  <a:srgbClr val="0E101A"/>
                </a:solidFill>
                <a:latin typeface="Arial"/>
                <a:ea typeface="Arial"/>
                <a:cs typeface="Arial"/>
                <a:sym typeface="Arial"/>
              </a:rPr>
              <a:t> It means Low height for the child’s weight. It is caused due to poor nutrition, Lack of proper sanitation facilities, etc.</a:t>
            </a:r>
            <a:endParaRPr sz="1100">
              <a:solidFill>
                <a:srgbClr val="0E101A"/>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b="1" lang="en-US" sz="1100">
                <a:solidFill>
                  <a:srgbClr val="0E101A"/>
                </a:solidFill>
                <a:latin typeface="Arial"/>
                <a:ea typeface="Arial"/>
                <a:cs typeface="Arial"/>
                <a:sym typeface="Arial"/>
              </a:rPr>
              <a:t>Child wasting:</a:t>
            </a:r>
            <a:r>
              <a:rPr lang="en-US" sz="1100">
                <a:solidFill>
                  <a:srgbClr val="0E101A"/>
                </a:solidFill>
                <a:latin typeface="Arial"/>
                <a:ea typeface="Arial"/>
                <a:cs typeface="Arial"/>
                <a:sym typeface="Arial"/>
              </a:rPr>
              <a:t> It means low weight for the child’s height. It is observed in children that experience short periods of undernutrition that lead to the reduction in muscle and fat tissue.</a:t>
            </a:r>
            <a:endParaRPr sz="1100">
              <a:solidFill>
                <a:srgbClr val="0E101A"/>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b="1" lang="en-US" sz="1100">
                <a:solidFill>
                  <a:srgbClr val="0E101A"/>
                </a:solidFill>
                <a:latin typeface="Arial"/>
                <a:ea typeface="Arial"/>
                <a:cs typeface="Arial"/>
                <a:sym typeface="Arial"/>
              </a:rPr>
              <a:t>Low birth weight:</a:t>
            </a:r>
            <a:r>
              <a:rPr lang="en-US" sz="1100">
                <a:solidFill>
                  <a:srgbClr val="0E101A"/>
                </a:solidFill>
                <a:latin typeface="Arial"/>
                <a:ea typeface="Arial"/>
                <a:cs typeface="Arial"/>
                <a:sym typeface="Arial"/>
              </a:rPr>
              <a:t> New babies weighing less than 2500 g are considered underweight. It is caused due to the Lack of oxygen and nutrients supplied to the baby when in the mother’s womb. In addition, mothers that are malnourished suffer from chronic kidney diseases and respiratory problems, and are addicted to drugs, alcohol, and smoking give birth to low-weight babies.</a:t>
            </a:r>
            <a:endParaRPr sz="1100">
              <a:solidFill>
                <a:srgbClr val="0E101A"/>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b="1" lang="en-US" sz="1100">
                <a:solidFill>
                  <a:srgbClr val="0E101A"/>
                </a:solidFill>
                <a:latin typeface="Arial"/>
                <a:ea typeface="Arial"/>
                <a:cs typeface="Arial"/>
                <a:sym typeface="Arial"/>
              </a:rPr>
              <a:t>Discontinued breastfeeding:</a:t>
            </a:r>
            <a:r>
              <a:rPr lang="en-US" sz="1100">
                <a:solidFill>
                  <a:srgbClr val="0E101A"/>
                </a:solidFill>
                <a:latin typeface="Arial"/>
                <a:ea typeface="Arial"/>
                <a:cs typeface="Arial"/>
                <a:sym typeface="Arial"/>
              </a:rPr>
              <a:t> It means stopping breastfeeding to infants before the age of six months.</a:t>
            </a:r>
            <a:endParaRPr sz="1100">
              <a:solidFill>
                <a:srgbClr val="0E101A"/>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b="1" lang="en-US" sz="1100">
                <a:solidFill>
                  <a:srgbClr val="0E101A"/>
                </a:solidFill>
                <a:latin typeface="Arial"/>
                <a:ea typeface="Arial"/>
                <a:cs typeface="Arial"/>
                <a:sym typeface="Arial"/>
              </a:rPr>
              <a:t>Non-exclusive breastfeeding</a:t>
            </a:r>
            <a:r>
              <a:rPr lang="en-US" sz="1100">
                <a:solidFill>
                  <a:srgbClr val="0E101A"/>
                </a:solidFill>
                <a:latin typeface="Arial"/>
                <a:ea typeface="Arial"/>
                <a:cs typeface="Arial"/>
                <a:sym typeface="Arial"/>
              </a:rPr>
              <a:t>: Feeding babies less than 6 months of age with fluids and food other than breast milk, prescribed vitamins and</a:t>
            </a:r>
            <a:endParaRPr sz="1100">
              <a:solidFill>
                <a:srgbClr val="0E101A"/>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100">
                <a:solidFill>
                  <a:srgbClr val="0E101A"/>
                </a:solidFill>
                <a:latin typeface="Arial"/>
                <a:ea typeface="Arial"/>
                <a:cs typeface="Arial"/>
                <a:sym typeface="Arial"/>
              </a:rPr>
              <a:t>minerals is non-exclusive breastfeeding.</a:t>
            </a:r>
            <a:endParaRPr sz="1100">
              <a:solidFill>
                <a:srgbClr val="0E101A"/>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100">
                <a:solidFill>
                  <a:srgbClr val="0E101A"/>
                </a:solidFill>
                <a:latin typeface="Arial"/>
                <a:ea typeface="Arial"/>
                <a:cs typeface="Arial"/>
                <a:sym typeface="Arial"/>
              </a:rPr>
              <a:t>[Discontinued and non-exclusive breastfeeding is usually observed in malnourished mothers who are less than 17 years or older than 35 years of age. Infants not fed exclusively face health problems such as acute respiratory diseases, diarrhea, etc]</a:t>
            </a:r>
            <a:endParaRPr sz="1100">
              <a:solidFill>
                <a:srgbClr val="0E101A"/>
              </a:solidFill>
              <a:latin typeface="Arial"/>
              <a:ea typeface="Arial"/>
              <a:cs typeface="Arial"/>
              <a:sym typeface="Arial"/>
            </a:endParaRPr>
          </a:p>
          <a:p>
            <a:pPr indent="0" lvl="0" marL="0" marR="0" rtl="0" algn="l">
              <a:lnSpc>
                <a:spcPct val="100000"/>
              </a:lnSpc>
              <a:spcBef>
                <a:spcPts val="0"/>
              </a:spcBef>
              <a:spcAft>
                <a:spcPts val="0"/>
              </a:spcAft>
              <a:buClr>
                <a:srgbClr val="333333"/>
              </a:buClr>
              <a:buSzPts val="1200"/>
              <a:buFont typeface="Calibri"/>
              <a:buNone/>
            </a:pPr>
            <a:r>
              <a:t/>
            </a:r>
            <a:endParaRPr>
              <a:solidFill>
                <a:srgbClr val="2E2E2E"/>
              </a:solidFill>
              <a:latin typeface="Arial"/>
              <a:ea typeface="Arial"/>
              <a:cs typeface="Arial"/>
              <a:sym typeface="Arial"/>
            </a:endParaRPr>
          </a:p>
          <a:p>
            <a:pPr indent="0" lvl="0" marL="0" rtl="0" algn="l">
              <a:lnSpc>
                <a:spcPct val="100000"/>
              </a:lnSpc>
              <a:spcBef>
                <a:spcPts val="0"/>
              </a:spcBef>
              <a:spcAft>
                <a:spcPts val="0"/>
              </a:spcAft>
              <a:buSzPts val="1400"/>
              <a:buNone/>
            </a:pPr>
            <a:r>
              <a:rPr b="0" i="0" lang="en-US">
                <a:solidFill>
                  <a:srgbClr val="2E2E2E"/>
                </a:solidFill>
                <a:latin typeface="Arial"/>
                <a:ea typeface="Arial"/>
                <a:cs typeface="Arial"/>
                <a:sym typeface="Arial"/>
              </a:rPr>
              <a:t> </a:t>
            </a:r>
            <a:endParaRPr/>
          </a:p>
        </p:txBody>
      </p:sp>
      <p:sp>
        <p:nvSpPr>
          <p:cNvPr id="259" name="Google Shape;259;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b="1" lang="en-US"/>
              <a:t>Dietary Habit</a:t>
            </a:r>
            <a:endParaRPr b="1"/>
          </a:p>
          <a:p>
            <a:pPr indent="0" lvl="0" marL="0" rtl="0" algn="l">
              <a:lnSpc>
                <a:spcPct val="100000"/>
              </a:lnSpc>
              <a:spcBef>
                <a:spcPts val="0"/>
              </a:spcBef>
              <a:spcAft>
                <a:spcPts val="0"/>
              </a:spcAft>
              <a:buSzPts val="1400"/>
              <a:buNone/>
            </a:pPr>
            <a:r>
              <a:rPr lang="en-US"/>
              <a:t>Research Paper titled “Health effects of dietary risks in 195 countries, 1990–2017” studied the causes of death due to dietary habits. Following are the factors responsible for deaths as the optimal level of intake is not adequate:</a:t>
            </a:r>
            <a:endParaRPr/>
          </a:p>
          <a:p>
            <a:pPr indent="0" lvl="0" marL="0" rtl="0" algn="l">
              <a:lnSpc>
                <a:spcPct val="100000"/>
              </a:lnSpc>
              <a:spcBef>
                <a:spcPts val="0"/>
              </a:spcBef>
              <a:spcAft>
                <a:spcPts val="0"/>
              </a:spcAft>
              <a:buSzPts val="1400"/>
              <a:buNone/>
            </a:pPr>
            <a:r>
              <a:rPr lang="en-US"/>
              <a:t>• Diet-High in Sodium</a:t>
            </a:r>
            <a:endParaRPr/>
          </a:p>
          <a:p>
            <a:pPr indent="0" lvl="0" marL="0" rtl="0" algn="l">
              <a:lnSpc>
                <a:spcPct val="100000"/>
              </a:lnSpc>
              <a:spcBef>
                <a:spcPts val="0"/>
              </a:spcBef>
              <a:spcAft>
                <a:spcPts val="0"/>
              </a:spcAft>
              <a:buSzPts val="1400"/>
              <a:buNone/>
            </a:pPr>
            <a:r>
              <a:rPr lang="en-US"/>
              <a:t>• Diet Low in Fruits and Nut &amp; Seeds</a:t>
            </a:r>
            <a:endParaRPr/>
          </a:p>
          <a:p>
            <a:pPr indent="0" lvl="0" marL="0" rtl="0" algn="l">
              <a:lnSpc>
                <a:spcPct val="100000"/>
              </a:lnSpc>
              <a:spcBef>
                <a:spcPts val="0"/>
              </a:spcBef>
              <a:spcAft>
                <a:spcPts val="0"/>
              </a:spcAft>
              <a:buSzPts val="1400"/>
              <a:buNone/>
            </a:pPr>
            <a:r>
              <a:rPr lang="en-US"/>
              <a:t>• Diet Low in Vegetables</a:t>
            </a:r>
            <a:endParaRPr/>
          </a:p>
          <a:p>
            <a:pPr indent="0" lvl="0" marL="0" rtl="0" algn="l">
              <a:lnSpc>
                <a:spcPct val="100000"/>
              </a:lnSpc>
              <a:spcBef>
                <a:spcPts val="0"/>
              </a:spcBef>
              <a:spcAft>
                <a:spcPts val="0"/>
              </a:spcAft>
              <a:buSzPts val="1400"/>
              <a:buNone/>
            </a:pPr>
            <a:r>
              <a:rPr lang="en-US"/>
              <a:t>• Diet Low in Wholegrain</a:t>
            </a:r>
            <a:endParaRPr/>
          </a:p>
          <a:p>
            <a:pPr indent="0" lvl="0" marL="0" rtl="0" algn="l">
              <a:lnSpc>
                <a:spcPct val="100000"/>
              </a:lnSpc>
              <a:spcBef>
                <a:spcPts val="0"/>
              </a:spcBef>
              <a:spcAft>
                <a:spcPts val="0"/>
              </a:spcAft>
              <a:buSzPts val="1400"/>
              <a:buNone/>
            </a:pPr>
            <a:r>
              <a:rPr lang="en-US"/>
              <a:t>• Vitamin- A Deficiency</a:t>
            </a:r>
            <a:endParaRPr/>
          </a:p>
          <a:p>
            <a:pPr indent="0" lvl="0" marL="0" rtl="0" algn="l">
              <a:lnSpc>
                <a:spcPct val="100000"/>
              </a:lnSpc>
              <a:spcBef>
                <a:spcPts val="0"/>
              </a:spcBef>
              <a:spcAft>
                <a:spcPts val="0"/>
              </a:spcAft>
              <a:buSzPts val="1400"/>
              <a:buNone/>
            </a:pPr>
            <a:r>
              <a:rPr lang="en-US"/>
              <a:t>• Iron Deficiency</a:t>
            </a:r>
            <a:endParaRPr/>
          </a:p>
          <a:p>
            <a:pPr indent="0" lvl="0" marL="0" rtl="0" algn="l">
              <a:lnSpc>
                <a:spcPct val="100000"/>
              </a:lnSpc>
              <a:spcBef>
                <a:spcPts val="0"/>
              </a:spcBef>
              <a:spcAft>
                <a:spcPts val="0"/>
              </a:spcAft>
              <a:buSzPts val="1400"/>
              <a:buNone/>
            </a:pPr>
            <a:r>
              <a:rPr lang="en-US"/>
              <a:t>The optimal level of intake for each factor is the level of risk exposure that minimizes the risk from all causes of death.</a:t>
            </a:r>
            <a:endParaRPr/>
          </a:p>
          <a:p>
            <a:pPr indent="0" lvl="0" marL="0" rtl="0" algn="l">
              <a:lnSpc>
                <a:spcPct val="100000"/>
              </a:lnSpc>
              <a:spcBef>
                <a:spcPts val="0"/>
              </a:spcBef>
              <a:spcAft>
                <a:spcPts val="0"/>
              </a:spcAft>
              <a:buSzPts val="1400"/>
              <a:buNone/>
            </a:pPr>
            <a:r>
              <a:t/>
            </a:r>
            <a:endParaRPr b="1"/>
          </a:p>
          <a:p>
            <a:pPr indent="0" lvl="0" marL="0" rtl="0" algn="l">
              <a:lnSpc>
                <a:spcPct val="100000"/>
              </a:lnSpc>
              <a:spcBef>
                <a:spcPts val="0"/>
              </a:spcBef>
              <a:spcAft>
                <a:spcPts val="0"/>
              </a:spcAft>
              <a:buSzPts val="1400"/>
              <a:buNone/>
            </a:pPr>
            <a:r>
              <a:rPr b="1" lang="en-US"/>
              <a:t>Health Issues</a:t>
            </a:r>
            <a:endParaRPr b="1"/>
          </a:p>
          <a:p>
            <a:pPr indent="0" lvl="0" marL="0" rtl="0" algn="l">
              <a:lnSpc>
                <a:spcPct val="100000"/>
              </a:lnSpc>
              <a:spcBef>
                <a:spcPts val="0"/>
              </a:spcBef>
              <a:spcAft>
                <a:spcPts val="0"/>
              </a:spcAft>
              <a:buSzPts val="1400"/>
              <a:buNone/>
            </a:pPr>
            <a:r>
              <a:rPr lang="en-US"/>
              <a:t>Research paper titled “Combined Effect of Blood Pressure and Total Cholesterol Levels on Long- Term Risks of Subtypes of Cardiovascular Death” studied the causes of death due to Health issues. Following are the factors responsible for death due to health issues:</a:t>
            </a:r>
            <a:endParaRPr/>
          </a:p>
          <a:p>
            <a:pPr indent="0" lvl="0" marL="0" rtl="0" algn="l">
              <a:lnSpc>
                <a:spcPct val="100000"/>
              </a:lnSpc>
              <a:spcBef>
                <a:spcPts val="0"/>
              </a:spcBef>
              <a:spcAft>
                <a:spcPts val="0"/>
              </a:spcAft>
              <a:buSzPts val="1400"/>
              <a:buNone/>
            </a:pPr>
            <a:r>
              <a:rPr lang="en-US"/>
              <a:t>• High Blood Pressure</a:t>
            </a:r>
            <a:endParaRPr/>
          </a:p>
          <a:p>
            <a:pPr indent="0" lvl="0" marL="0" rtl="0" algn="l">
              <a:lnSpc>
                <a:spcPct val="100000"/>
              </a:lnSpc>
              <a:spcBef>
                <a:spcPts val="0"/>
              </a:spcBef>
              <a:spcAft>
                <a:spcPts val="0"/>
              </a:spcAft>
              <a:buSzPts val="1400"/>
              <a:buNone/>
            </a:pPr>
            <a:r>
              <a:rPr lang="en-US"/>
              <a:t>• High Cholesterol</a:t>
            </a:r>
            <a:endParaRPr/>
          </a:p>
          <a:p>
            <a:pPr indent="0" lvl="0" marL="0" rtl="0" algn="l">
              <a:lnSpc>
                <a:spcPct val="100000"/>
              </a:lnSpc>
              <a:spcBef>
                <a:spcPts val="0"/>
              </a:spcBef>
              <a:spcAft>
                <a:spcPts val="0"/>
              </a:spcAft>
              <a:buSzPts val="1400"/>
              <a:buNone/>
            </a:pPr>
            <a:r>
              <a:rPr lang="en-US"/>
              <a:t>• High Plasma Glucose</a:t>
            </a:r>
            <a:endParaRPr/>
          </a:p>
          <a:p>
            <a:pPr indent="0" lvl="0" marL="0" rtl="0" algn="l">
              <a:lnSpc>
                <a:spcPct val="100000"/>
              </a:lnSpc>
              <a:spcBef>
                <a:spcPts val="0"/>
              </a:spcBef>
              <a:spcAft>
                <a:spcPts val="0"/>
              </a:spcAft>
              <a:buSzPts val="1400"/>
              <a:buNone/>
            </a:pPr>
            <a:r>
              <a:rPr lang="en-US"/>
              <a:t>• High BMI &amp; Low Physical Activity</a:t>
            </a:r>
            <a:endParaRPr/>
          </a:p>
          <a:p>
            <a:pPr indent="0" lvl="0" marL="0" rtl="0" algn="l">
              <a:lnSpc>
                <a:spcPct val="100000"/>
              </a:lnSpc>
              <a:spcBef>
                <a:spcPts val="0"/>
              </a:spcBef>
              <a:spcAft>
                <a:spcPts val="0"/>
              </a:spcAft>
              <a:buSzPts val="1400"/>
              <a:buNone/>
            </a:pPr>
            <a:r>
              <a:rPr lang="en-US"/>
              <a:t>• Low Bone Mineral Density</a:t>
            </a:r>
            <a:endParaRPr/>
          </a:p>
          <a:p>
            <a:pPr indent="0" lvl="0" marL="0" rtl="0" algn="l">
              <a:lnSpc>
                <a:spcPct val="100000"/>
              </a:lnSpc>
              <a:spcBef>
                <a:spcPts val="0"/>
              </a:spcBef>
              <a:spcAft>
                <a:spcPts val="0"/>
              </a:spcAft>
              <a:buSzPts val="1400"/>
              <a:buNone/>
            </a:pPr>
            <a:r>
              <a:t/>
            </a:r>
            <a:endParaRPr/>
          </a:p>
        </p:txBody>
      </p:sp>
      <p:sp>
        <p:nvSpPr>
          <p:cNvPr id="281" name="Google Shape;28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a:t>
            </a:r>
            <a:r>
              <a:rPr lang="en-US"/>
              <a:t>Unsafe Sanitation and poor water-source can have far-reaching and ill-fated effects who uses the unsanitary toilets facilities, contaminated water use for cooking, bathing and drinking.</a:t>
            </a:r>
            <a:endParaRPr/>
          </a:p>
          <a:p>
            <a:pPr indent="0" lvl="0" marL="0" rtl="0" algn="l">
              <a:lnSpc>
                <a:spcPct val="100000"/>
              </a:lnSpc>
              <a:spcBef>
                <a:spcPts val="0"/>
              </a:spcBef>
              <a:spcAft>
                <a:spcPts val="0"/>
              </a:spcAft>
              <a:buSzPts val="1400"/>
              <a:buNone/>
            </a:pPr>
            <a:r>
              <a:rPr lang="en-US"/>
              <a:t>-We can simply open the tap and have unlimited access to clean water. But that is not the case with rest of the world!</a:t>
            </a:r>
            <a:endParaRPr/>
          </a:p>
          <a:p>
            <a:pPr indent="0" lvl="0" marL="0" rtl="0" algn="l">
              <a:lnSpc>
                <a:spcPct val="100000"/>
              </a:lnSpc>
              <a:spcBef>
                <a:spcPts val="0"/>
              </a:spcBef>
              <a:spcAft>
                <a:spcPts val="0"/>
              </a:spcAft>
              <a:buSzPts val="1400"/>
              <a:buNone/>
            </a:pPr>
            <a:r>
              <a:rPr lang="en-US"/>
              <a:t>-Water-borne pathogens and bacterias are spread through contaminated water, causing diseases like diarrhoea, cholera, typhoid etc</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291" name="Google Shape;29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pic>
        <p:nvPicPr>
          <p:cNvPr descr="Droplets-HD-Title-R1d.png" id="17" name="Google Shape;17;p43"/>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8" name="Google Shape;18;p43"/>
          <p:cNvSpPr txBox="1"/>
          <p:nvPr>
            <p:ph type="ctrTitle"/>
          </p:nvPr>
        </p:nvSpPr>
        <p:spPr>
          <a:xfrm>
            <a:off x="1751012" y="1300785"/>
            <a:ext cx="8690100" cy="25092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4800"/>
              <a:buFont typeface="Twentieth Century"/>
              <a:buNone/>
              <a:defRPr sz="4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 name="Google Shape;19;p43"/>
          <p:cNvSpPr txBox="1"/>
          <p:nvPr>
            <p:ph idx="1" type="subTitle"/>
          </p:nvPr>
        </p:nvSpPr>
        <p:spPr>
          <a:xfrm>
            <a:off x="1751012" y="3886200"/>
            <a:ext cx="8690100" cy="1371600"/>
          </a:xfrm>
          <a:prstGeom prst="rect">
            <a:avLst/>
          </a:prstGeom>
          <a:noFill/>
          <a:ln>
            <a:noFill/>
          </a:ln>
        </p:spPr>
        <p:txBody>
          <a:bodyPr anchorCtr="0" anchor="t" bIns="45700" lIns="91425" spcFirstLastPara="1" rIns="91425" wrap="square" tIns="45700">
            <a:normAutofit/>
          </a:bodyPr>
          <a:lstStyle>
            <a:lvl1pPr lvl="0" rtl="0" algn="ctr">
              <a:lnSpc>
                <a:spcPct val="120000"/>
              </a:lnSpc>
              <a:spcBef>
                <a:spcPts val="1000"/>
              </a:spcBef>
              <a:spcAft>
                <a:spcPts val="0"/>
              </a:spcAft>
              <a:buSzPts val="2200"/>
              <a:buNone/>
              <a:defRPr sz="2200">
                <a:solidFill>
                  <a:srgbClr val="7F7F7F"/>
                </a:solidFill>
              </a:defRPr>
            </a:lvl1pPr>
            <a:lvl2pPr lvl="1" rtl="0" algn="ctr">
              <a:lnSpc>
                <a:spcPct val="120000"/>
              </a:lnSpc>
              <a:spcBef>
                <a:spcPts val="500"/>
              </a:spcBef>
              <a:spcAft>
                <a:spcPts val="0"/>
              </a:spcAft>
              <a:buSzPts val="2000"/>
              <a:buNone/>
              <a:defRPr sz="2000"/>
            </a:lvl2pPr>
            <a:lvl3pPr lvl="2" rtl="0" algn="ctr">
              <a:lnSpc>
                <a:spcPct val="120000"/>
              </a:lnSpc>
              <a:spcBef>
                <a:spcPts val="500"/>
              </a:spcBef>
              <a:spcAft>
                <a:spcPts val="0"/>
              </a:spcAft>
              <a:buSzPts val="1800"/>
              <a:buNone/>
              <a:defRPr sz="1800"/>
            </a:lvl3pPr>
            <a:lvl4pPr lvl="3" rtl="0" algn="ctr">
              <a:lnSpc>
                <a:spcPct val="120000"/>
              </a:lnSpc>
              <a:spcBef>
                <a:spcPts val="500"/>
              </a:spcBef>
              <a:spcAft>
                <a:spcPts val="0"/>
              </a:spcAft>
              <a:buSzPts val="1600"/>
              <a:buNone/>
              <a:defRPr sz="1600"/>
            </a:lvl4pPr>
            <a:lvl5pPr lvl="4" rtl="0" algn="ctr">
              <a:lnSpc>
                <a:spcPct val="120000"/>
              </a:lnSpc>
              <a:spcBef>
                <a:spcPts val="500"/>
              </a:spcBef>
              <a:spcAft>
                <a:spcPts val="0"/>
              </a:spcAft>
              <a:buSzPts val="1600"/>
              <a:buNone/>
              <a:defRPr sz="1600"/>
            </a:lvl5pPr>
            <a:lvl6pPr lvl="5" rtl="0" algn="ctr">
              <a:lnSpc>
                <a:spcPct val="120000"/>
              </a:lnSpc>
              <a:spcBef>
                <a:spcPts val="500"/>
              </a:spcBef>
              <a:spcAft>
                <a:spcPts val="0"/>
              </a:spcAft>
              <a:buSzPts val="1600"/>
              <a:buNone/>
              <a:defRPr sz="1600"/>
            </a:lvl6pPr>
            <a:lvl7pPr lvl="6" rtl="0" algn="ctr">
              <a:lnSpc>
                <a:spcPct val="120000"/>
              </a:lnSpc>
              <a:spcBef>
                <a:spcPts val="500"/>
              </a:spcBef>
              <a:spcAft>
                <a:spcPts val="0"/>
              </a:spcAft>
              <a:buSzPts val="1600"/>
              <a:buNone/>
              <a:defRPr sz="1600"/>
            </a:lvl7pPr>
            <a:lvl8pPr lvl="7" rtl="0" algn="ctr">
              <a:lnSpc>
                <a:spcPct val="120000"/>
              </a:lnSpc>
              <a:spcBef>
                <a:spcPts val="500"/>
              </a:spcBef>
              <a:spcAft>
                <a:spcPts val="0"/>
              </a:spcAft>
              <a:buSzPts val="1600"/>
              <a:buNone/>
              <a:defRPr sz="1600"/>
            </a:lvl8pPr>
            <a:lvl9pPr lvl="8" rtl="0" algn="ctr">
              <a:lnSpc>
                <a:spcPct val="120000"/>
              </a:lnSpc>
              <a:spcBef>
                <a:spcPts val="500"/>
              </a:spcBef>
              <a:spcAft>
                <a:spcPts val="0"/>
              </a:spcAft>
              <a:buSzPts val="1600"/>
              <a:buNone/>
              <a:defRPr sz="1600"/>
            </a:lvl9pPr>
          </a:lstStyle>
          <a:p/>
        </p:txBody>
      </p:sp>
      <p:sp>
        <p:nvSpPr>
          <p:cNvPr id="20" name="Google Shape;20;p43"/>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1" name="Google Shape;21;p43"/>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2" name="Google Shape;22;p43"/>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7" name="Shape 77"/>
        <p:cNvGrpSpPr/>
        <p:nvPr/>
      </p:nvGrpSpPr>
      <p:grpSpPr>
        <a:xfrm>
          <a:off x="0" y="0"/>
          <a:ext cx="0" cy="0"/>
          <a:chOff x="0" y="0"/>
          <a:chExt cx="0" cy="0"/>
        </a:xfrm>
      </p:grpSpPr>
      <p:pic>
        <p:nvPicPr>
          <p:cNvPr descr="Droplets-HD-Content-R1d.png" id="78" name="Google Shape;78;p52"/>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79" name="Google Shape;79;p52"/>
          <p:cNvSpPr txBox="1"/>
          <p:nvPr>
            <p:ph type="title"/>
          </p:nvPr>
        </p:nvSpPr>
        <p:spPr>
          <a:xfrm>
            <a:off x="913775" y="609600"/>
            <a:ext cx="3935700" cy="20232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 name="Google Shape;80;p52"/>
          <p:cNvSpPr txBox="1"/>
          <p:nvPr>
            <p:ph idx="1" type="body"/>
          </p:nvPr>
        </p:nvSpPr>
        <p:spPr>
          <a:xfrm>
            <a:off x="5078062" y="609600"/>
            <a:ext cx="6200100" cy="51816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81" name="Google Shape;81;p52"/>
          <p:cNvSpPr txBox="1"/>
          <p:nvPr>
            <p:ph idx="2" type="body"/>
          </p:nvPr>
        </p:nvSpPr>
        <p:spPr>
          <a:xfrm>
            <a:off x="913774" y="2632852"/>
            <a:ext cx="3935700" cy="31584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82" name="Google Shape;82;p52"/>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3" name="Google Shape;83;p52"/>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4" name="Google Shape;84;p52"/>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5" name="Shape 85"/>
        <p:cNvGrpSpPr/>
        <p:nvPr/>
      </p:nvGrpSpPr>
      <p:grpSpPr>
        <a:xfrm>
          <a:off x="0" y="0"/>
          <a:ext cx="0" cy="0"/>
          <a:chOff x="0" y="0"/>
          <a:chExt cx="0" cy="0"/>
        </a:xfrm>
      </p:grpSpPr>
      <p:pic>
        <p:nvPicPr>
          <p:cNvPr descr="Droplets-HD-Content-R1d.png" id="86" name="Google Shape;86;p53"/>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87" name="Google Shape;87;p53"/>
          <p:cNvSpPr txBox="1"/>
          <p:nvPr>
            <p:ph type="title"/>
          </p:nvPr>
        </p:nvSpPr>
        <p:spPr>
          <a:xfrm>
            <a:off x="913774" y="609600"/>
            <a:ext cx="5934900" cy="20232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8" name="Google Shape;88;p53"/>
          <p:cNvSpPr/>
          <p:nvPr>
            <p:ph idx="2" type="pic"/>
          </p:nvPr>
        </p:nvSpPr>
        <p:spPr>
          <a:xfrm>
            <a:off x="7424803" y="609601"/>
            <a:ext cx="3255300" cy="5181600"/>
          </a:xfrm>
          <a:prstGeom prst="roundRect">
            <a:avLst>
              <a:gd fmla="val 4943" name="adj"/>
            </a:avLst>
          </a:prstGeom>
          <a:noFill/>
          <a:ln cap="sq" cmpd="sng" w="82550">
            <a:solidFill>
              <a:srgbClr val="CBD7E6"/>
            </a:solidFill>
            <a:prstDash val="solid"/>
            <a:miter lim="800000"/>
            <a:headEnd len="sm" w="sm" type="none"/>
            <a:tailEnd len="sm" w="sm" type="none"/>
          </a:ln>
        </p:spPr>
      </p:sp>
      <p:sp>
        <p:nvSpPr>
          <p:cNvPr id="89" name="Google Shape;89;p53"/>
          <p:cNvSpPr txBox="1"/>
          <p:nvPr>
            <p:ph idx="1" type="body"/>
          </p:nvPr>
        </p:nvSpPr>
        <p:spPr>
          <a:xfrm>
            <a:off x="913794" y="2632852"/>
            <a:ext cx="5934900" cy="31584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90" name="Google Shape;90;p53"/>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1" name="Google Shape;91;p53"/>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2" name="Google Shape;92;p53"/>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93" name="Shape 93"/>
        <p:cNvGrpSpPr/>
        <p:nvPr/>
      </p:nvGrpSpPr>
      <p:grpSpPr>
        <a:xfrm>
          <a:off x="0" y="0"/>
          <a:ext cx="0" cy="0"/>
          <a:chOff x="0" y="0"/>
          <a:chExt cx="0" cy="0"/>
        </a:xfrm>
      </p:grpSpPr>
      <p:pic>
        <p:nvPicPr>
          <p:cNvPr descr="Droplets-HD-Content-R1d.png" id="94" name="Google Shape;94;p54"/>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95" name="Google Shape;95;p54"/>
          <p:cNvSpPr txBox="1"/>
          <p:nvPr>
            <p:ph type="title"/>
          </p:nvPr>
        </p:nvSpPr>
        <p:spPr>
          <a:xfrm>
            <a:off x="913794" y="4289374"/>
            <a:ext cx="10364400" cy="8115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6" name="Google Shape;96;p54"/>
          <p:cNvSpPr/>
          <p:nvPr>
            <p:ph idx="2" type="pic"/>
          </p:nvPr>
        </p:nvSpPr>
        <p:spPr>
          <a:xfrm>
            <a:off x="1184744" y="698261"/>
            <a:ext cx="9822600" cy="3214200"/>
          </a:xfrm>
          <a:prstGeom prst="roundRect">
            <a:avLst>
              <a:gd fmla="val 4944" name="adj"/>
            </a:avLst>
          </a:prstGeom>
          <a:noFill/>
          <a:ln cap="sq" cmpd="sng" w="82550">
            <a:solidFill>
              <a:srgbClr val="CBD7E6"/>
            </a:solidFill>
            <a:prstDash val="solid"/>
            <a:miter lim="800000"/>
            <a:headEnd len="sm" w="sm" type="none"/>
            <a:tailEnd len="sm" w="sm" type="none"/>
          </a:ln>
        </p:spPr>
      </p:sp>
      <p:sp>
        <p:nvSpPr>
          <p:cNvPr id="97" name="Google Shape;97;p54"/>
          <p:cNvSpPr txBox="1"/>
          <p:nvPr>
            <p:ph idx="1" type="body"/>
          </p:nvPr>
        </p:nvSpPr>
        <p:spPr>
          <a:xfrm>
            <a:off x="913774" y="5108728"/>
            <a:ext cx="10364400" cy="6825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98" name="Google Shape;98;p54"/>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9" name="Google Shape;99;p54"/>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0" name="Google Shape;100;p54"/>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101" name="Shape 101"/>
        <p:cNvGrpSpPr/>
        <p:nvPr/>
      </p:nvGrpSpPr>
      <p:grpSpPr>
        <a:xfrm>
          <a:off x="0" y="0"/>
          <a:ext cx="0" cy="0"/>
          <a:chOff x="0" y="0"/>
          <a:chExt cx="0" cy="0"/>
        </a:xfrm>
      </p:grpSpPr>
      <p:pic>
        <p:nvPicPr>
          <p:cNvPr descr="Droplets-HD-Content-R1d.png" id="102" name="Google Shape;102;p55"/>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03" name="Google Shape;103;p55"/>
          <p:cNvSpPr txBox="1"/>
          <p:nvPr>
            <p:ph type="title"/>
          </p:nvPr>
        </p:nvSpPr>
        <p:spPr>
          <a:xfrm>
            <a:off x="913774" y="609599"/>
            <a:ext cx="10364400" cy="34272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4" name="Google Shape;104;p55"/>
          <p:cNvSpPr txBox="1"/>
          <p:nvPr>
            <p:ph idx="1" type="body"/>
          </p:nvPr>
        </p:nvSpPr>
        <p:spPr>
          <a:xfrm>
            <a:off x="913775" y="4204821"/>
            <a:ext cx="10364400" cy="1586400"/>
          </a:xfrm>
          <a:prstGeom prst="rect">
            <a:avLst/>
          </a:prstGeom>
          <a:noFill/>
          <a:ln>
            <a:noFill/>
          </a:ln>
        </p:spPr>
        <p:txBody>
          <a:bodyPr anchorCtr="0" anchor="ctr"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105" name="Google Shape;105;p55"/>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6" name="Google Shape;106;p55"/>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7" name="Google Shape;107;p55"/>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08" name="Shape 108"/>
        <p:cNvGrpSpPr/>
        <p:nvPr/>
      </p:nvGrpSpPr>
      <p:grpSpPr>
        <a:xfrm>
          <a:off x="0" y="0"/>
          <a:ext cx="0" cy="0"/>
          <a:chOff x="0" y="0"/>
          <a:chExt cx="0" cy="0"/>
        </a:xfrm>
      </p:grpSpPr>
      <p:pic>
        <p:nvPicPr>
          <p:cNvPr descr="Droplets-HD-Content-R1d.png" id="109" name="Google Shape;109;p56"/>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10" name="Google Shape;110;p56"/>
          <p:cNvSpPr txBox="1"/>
          <p:nvPr>
            <p:ph type="title"/>
          </p:nvPr>
        </p:nvSpPr>
        <p:spPr>
          <a:xfrm>
            <a:off x="1446212" y="609600"/>
            <a:ext cx="9302700" cy="29928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1" name="Google Shape;111;p56"/>
          <p:cNvSpPr txBox="1"/>
          <p:nvPr>
            <p:ph idx="1" type="body"/>
          </p:nvPr>
        </p:nvSpPr>
        <p:spPr>
          <a:xfrm>
            <a:off x="1720644" y="3610032"/>
            <a:ext cx="8752200" cy="5949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112" name="Google Shape;112;p56"/>
          <p:cNvSpPr txBox="1"/>
          <p:nvPr>
            <p:ph idx="2" type="body"/>
          </p:nvPr>
        </p:nvSpPr>
        <p:spPr>
          <a:xfrm>
            <a:off x="913774" y="4372796"/>
            <a:ext cx="10364400" cy="1421100"/>
          </a:xfrm>
          <a:prstGeom prst="rect">
            <a:avLst/>
          </a:prstGeom>
          <a:noFill/>
          <a:ln>
            <a:noFill/>
          </a:ln>
        </p:spPr>
        <p:txBody>
          <a:bodyPr anchorCtr="0" anchor="ctr"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113" name="Google Shape;113;p56"/>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4" name="Google Shape;114;p56"/>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5" name="Google Shape;115;p56"/>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
        <p:nvSpPr>
          <p:cNvPr id="116" name="Google Shape;116;p56"/>
          <p:cNvSpPr txBox="1"/>
          <p:nvPr/>
        </p:nvSpPr>
        <p:spPr>
          <a:xfrm>
            <a:off x="1001488" y="754166"/>
            <a:ext cx="609600" cy="5847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dk1"/>
                </a:solidFill>
                <a:latin typeface="Arial"/>
                <a:ea typeface="Arial"/>
                <a:cs typeface="Arial"/>
                <a:sym typeface="Arial"/>
              </a:rPr>
              <a:t>“</a:t>
            </a:r>
            <a:endParaRPr/>
          </a:p>
        </p:txBody>
      </p:sp>
      <p:sp>
        <p:nvSpPr>
          <p:cNvPr id="117" name="Google Shape;117;p56"/>
          <p:cNvSpPr txBox="1"/>
          <p:nvPr/>
        </p:nvSpPr>
        <p:spPr>
          <a:xfrm>
            <a:off x="10557558" y="2993578"/>
            <a:ext cx="609600" cy="5847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8000"/>
              <a:buFont typeface="Arial"/>
              <a:buNone/>
            </a:pPr>
            <a:r>
              <a:rPr b="0" i="0" lang="en-US" sz="8000" u="none" cap="none" strike="noStrike">
                <a:solidFill>
                  <a:schemeClr val="dk1"/>
                </a:solidFill>
                <a:latin typeface="Arial"/>
                <a:ea typeface="Arial"/>
                <a:cs typeface="Arial"/>
                <a:sym typeface="Arial"/>
              </a:rPr>
              <a:t>”</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18" name="Shape 118"/>
        <p:cNvGrpSpPr/>
        <p:nvPr/>
      </p:nvGrpSpPr>
      <p:grpSpPr>
        <a:xfrm>
          <a:off x="0" y="0"/>
          <a:ext cx="0" cy="0"/>
          <a:chOff x="0" y="0"/>
          <a:chExt cx="0" cy="0"/>
        </a:xfrm>
      </p:grpSpPr>
      <p:pic>
        <p:nvPicPr>
          <p:cNvPr descr="Droplets-HD-Content-R1d.png" id="119" name="Google Shape;119;p57"/>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20" name="Google Shape;120;p57"/>
          <p:cNvSpPr txBox="1"/>
          <p:nvPr>
            <p:ph type="title"/>
          </p:nvPr>
        </p:nvSpPr>
        <p:spPr>
          <a:xfrm>
            <a:off x="913775" y="2138721"/>
            <a:ext cx="10364400" cy="25119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1" name="Google Shape;121;p57"/>
          <p:cNvSpPr txBox="1"/>
          <p:nvPr>
            <p:ph idx="1" type="body"/>
          </p:nvPr>
        </p:nvSpPr>
        <p:spPr>
          <a:xfrm>
            <a:off x="913775" y="4662335"/>
            <a:ext cx="10364400" cy="11406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122" name="Google Shape;122;p57"/>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3" name="Google Shape;123;p57"/>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4" name="Google Shape;124;p57"/>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25" name="Shape 125"/>
        <p:cNvGrpSpPr/>
        <p:nvPr/>
      </p:nvGrpSpPr>
      <p:grpSpPr>
        <a:xfrm>
          <a:off x="0" y="0"/>
          <a:ext cx="0" cy="0"/>
          <a:chOff x="0" y="0"/>
          <a:chExt cx="0" cy="0"/>
        </a:xfrm>
      </p:grpSpPr>
      <p:pic>
        <p:nvPicPr>
          <p:cNvPr descr="Droplets-HD-Content-R1d.png" id="126" name="Google Shape;126;p58"/>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27" name="Google Shape;127;p58"/>
          <p:cNvSpPr txBox="1"/>
          <p:nvPr>
            <p:ph type="title"/>
          </p:nvPr>
        </p:nvSpPr>
        <p:spPr>
          <a:xfrm>
            <a:off x="913774" y="609600"/>
            <a:ext cx="10364400" cy="16050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8" name="Google Shape;128;p58"/>
          <p:cNvSpPr txBox="1"/>
          <p:nvPr>
            <p:ph idx="1" type="body"/>
          </p:nvPr>
        </p:nvSpPr>
        <p:spPr>
          <a:xfrm>
            <a:off x="913774" y="2367093"/>
            <a:ext cx="32991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400"/>
              <a:buNone/>
              <a:defRPr b="0" sz="24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29" name="Google Shape;129;p58"/>
          <p:cNvSpPr txBox="1"/>
          <p:nvPr>
            <p:ph idx="2" type="body"/>
          </p:nvPr>
        </p:nvSpPr>
        <p:spPr>
          <a:xfrm>
            <a:off x="913774" y="2943355"/>
            <a:ext cx="3299100" cy="2847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30" name="Google Shape;130;p58"/>
          <p:cNvSpPr txBox="1"/>
          <p:nvPr>
            <p:ph idx="3" type="body"/>
          </p:nvPr>
        </p:nvSpPr>
        <p:spPr>
          <a:xfrm>
            <a:off x="4452389" y="2367093"/>
            <a:ext cx="32916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400"/>
              <a:buNone/>
              <a:defRPr b="0" sz="24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31" name="Google Shape;131;p58"/>
          <p:cNvSpPr txBox="1"/>
          <p:nvPr>
            <p:ph idx="4" type="body"/>
          </p:nvPr>
        </p:nvSpPr>
        <p:spPr>
          <a:xfrm>
            <a:off x="4441348" y="2943355"/>
            <a:ext cx="3303300" cy="2847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32" name="Google Shape;132;p58"/>
          <p:cNvSpPr txBox="1"/>
          <p:nvPr>
            <p:ph idx="5" type="body"/>
          </p:nvPr>
        </p:nvSpPr>
        <p:spPr>
          <a:xfrm>
            <a:off x="7973298" y="2367093"/>
            <a:ext cx="33048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400"/>
              <a:buNone/>
              <a:defRPr b="0" sz="24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33" name="Google Shape;133;p58"/>
          <p:cNvSpPr txBox="1"/>
          <p:nvPr>
            <p:ph idx="6" type="body"/>
          </p:nvPr>
        </p:nvSpPr>
        <p:spPr>
          <a:xfrm>
            <a:off x="7973298" y="2943355"/>
            <a:ext cx="3304800" cy="2847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34" name="Google Shape;134;p58"/>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5" name="Google Shape;135;p58"/>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6" name="Google Shape;136;p58"/>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37" name="Shape 137"/>
        <p:cNvGrpSpPr/>
        <p:nvPr/>
      </p:nvGrpSpPr>
      <p:grpSpPr>
        <a:xfrm>
          <a:off x="0" y="0"/>
          <a:ext cx="0" cy="0"/>
          <a:chOff x="0" y="0"/>
          <a:chExt cx="0" cy="0"/>
        </a:xfrm>
      </p:grpSpPr>
      <p:pic>
        <p:nvPicPr>
          <p:cNvPr descr="Droplets-HD-Content-R1d.png" id="138" name="Google Shape;138;p59"/>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39" name="Google Shape;139;p59"/>
          <p:cNvSpPr txBox="1"/>
          <p:nvPr>
            <p:ph type="title"/>
          </p:nvPr>
        </p:nvSpPr>
        <p:spPr>
          <a:xfrm>
            <a:off x="913774" y="610772"/>
            <a:ext cx="10364400" cy="16038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0" name="Google Shape;140;p59"/>
          <p:cNvSpPr txBox="1"/>
          <p:nvPr>
            <p:ph idx="1" type="body"/>
          </p:nvPr>
        </p:nvSpPr>
        <p:spPr>
          <a:xfrm>
            <a:off x="913774" y="4204820"/>
            <a:ext cx="32964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200"/>
              <a:buNone/>
              <a:defRPr b="0" sz="22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41" name="Google Shape;141;p59"/>
          <p:cNvSpPr/>
          <p:nvPr>
            <p:ph idx="2" type="pic"/>
          </p:nvPr>
        </p:nvSpPr>
        <p:spPr>
          <a:xfrm>
            <a:off x="913774" y="2367093"/>
            <a:ext cx="3296400" cy="1524000"/>
          </a:xfrm>
          <a:prstGeom prst="roundRect">
            <a:avLst>
              <a:gd fmla="val 9363" name="adj"/>
            </a:avLst>
          </a:prstGeom>
          <a:noFill/>
          <a:ln cap="sq" cmpd="sng" w="82550">
            <a:solidFill>
              <a:srgbClr val="CBD7E6"/>
            </a:solidFill>
            <a:prstDash val="solid"/>
            <a:miter lim="800000"/>
            <a:headEnd len="sm" w="sm" type="none"/>
            <a:tailEnd len="sm" w="sm" type="none"/>
          </a:ln>
        </p:spPr>
      </p:sp>
      <p:sp>
        <p:nvSpPr>
          <p:cNvPr id="142" name="Google Shape;142;p59"/>
          <p:cNvSpPr txBox="1"/>
          <p:nvPr>
            <p:ph idx="3" type="body"/>
          </p:nvPr>
        </p:nvSpPr>
        <p:spPr>
          <a:xfrm>
            <a:off x="913774" y="4781082"/>
            <a:ext cx="3296400" cy="10101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43" name="Google Shape;143;p59"/>
          <p:cNvSpPr txBox="1"/>
          <p:nvPr>
            <p:ph idx="4" type="body"/>
          </p:nvPr>
        </p:nvSpPr>
        <p:spPr>
          <a:xfrm>
            <a:off x="4442759" y="4204820"/>
            <a:ext cx="33018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200"/>
              <a:buNone/>
              <a:defRPr b="0" sz="22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44" name="Google Shape;144;p59"/>
          <p:cNvSpPr/>
          <p:nvPr>
            <p:ph idx="5" type="pic"/>
          </p:nvPr>
        </p:nvSpPr>
        <p:spPr>
          <a:xfrm>
            <a:off x="4441348" y="2367093"/>
            <a:ext cx="3303300" cy="1524000"/>
          </a:xfrm>
          <a:prstGeom prst="roundRect">
            <a:avLst>
              <a:gd fmla="val 8841" name="adj"/>
            </a:avLst>
          </a:prstGeom>
          <a:noFill/>
          <a:ln cap="sq" cmpd="sng" w="82550">
            <a:solidFill>
              <a:srgbClr val="CBD7E6"/>
            </a:solidFill>
            <a:prstDash val="solid"/>
            <a:miter lim="800000"/>
            <a:headEnd len="sm" w="sm" type="none"/>
            <a:tailEnd len="sm" w="sm" type="none"/>
          </a:ln>
        </p:spPr>
      </p:sp>
      <p:sp>
        <p:nvSpPr>
          <p:cNvPr id="145" name="Google Shape;145;p59"/>
          <p:cNvSpPr txBox="1"/>
          <p:nvPr>
            <p:ph idx="6" type="body"/>
          </p:nvPr>
        </p:nvSpPr>
        <p:spPr>
          <a:xfrm>
            <a:off x="4441348" y="4781080"/>
            <a:ext cx="3303300" cy="10101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46" name="Google Shape;146;p59"/>
          <p:cNvSpPr txBox="1"/>
          <p:nvPr>
            <p:ph idx="7" type="body"/>
          </p:nvPr>
        </p:nvSpPr>
        <p:spPr>
          <a:xfrm>
            <a:off x="7973298" y="4204820"/>
            <a:ext cx="33006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200"/>
              <a:buNone/>
              <a:defRPr b="0" sz="22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47" name="Google Shape;147;p59"/>
          <p:cNvSpPr/>
          <p:nvPr>
            <p:ph idx="8" type="pic"/>
          </p:nvPr>
        </p:nvSpPr>
        <p:spPr>
          <a:xfrm>
            <a:off x="7973298" y="2367093"/>
            <a:ext cx="3304800" cy="1524000"/>
          </a:xfrm>
          <a:prstGeom prst="roundRect">
            <a:avLst>
              <a:gd fmla="val 8841" name="adj"/>
            </a:avLst>
          </a:prstGeom>
          <a:noFill/>
          <a:ln cap="sq" cmpd="sng" w="82550">
            <a:solidFill>
              <a:srgbClr val="CBD7E6"/>
            </a:solidFill>
            <a:prstDash val="solid"/>
            <a:miter lim="800000"/>
            <a:headEnd len="sm" w="sm" type="none"/>
            <a:tailEnd len="sm" w="sm" type="none"/>
          </a:ln>
        </p:spPr>
      </p:sp>
      <p:sp>
        <p:nvSpPr>
          <p:cNvPr id="148" name="Google Shape;148;p59"/>
          <p:cNvSpPr txBox="1"/>
          <p:nvPr>
            <p:ph idx="9" type="body"/>
          </p:nvPr>
        </p:nvSpPr>
        <p:spPr>
          <a:xfrm>
            <a:off x="7973173" y="4781078"/>
            <a:ext cx="3305100" cy="10101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49" name="Google Shape;149;p59"/>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0" name="Google Shape;150;p59"/>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1" name="Google Shape;151;p59"/>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52" name="Shape 152"/>
        <p:cNvGrpSpPr/>
        <p:nvPr/>
      </p:nvGrpSpPr>
      <p:grpSpPr>
        <a:xfrm>
          <a:off x="0" y="0"/>
          <a:ext cx="0" cy="0"/>
          <a:chOff x="0" y="0"/>
          <a:chExt cx="0" cy="0"/>
        </a:xfrm>
      </p:grpSpPr>
      <p:pic>
        <p:nvPicPr>
          <p:cNvPr descr="Droplets-HD-Content-R1d.png" id="153" name="Google Shape;153;p60"/>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54" name="Google Shape;154;p60"/>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5" name="Google Shape;155;p60"/>
          <p:cNvSpPr txBox="1"/>
          <p:nvPr>
            <p:ph idx="1" type="body"/>
          </p:nvPr>
        </p:nvSpPr>
        <p:spPr>
          <a:xfrm rot="5400000">
            <a:off x="4383927" y="-1103007"/>
            <a:ext cx="3424200" cy="103644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156" name="Google Shape;156;p60"/>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7" name="Google Shape;157;p60"/>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8" name="Google Shape;158;p60"/>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9" name="Shape 159"/>
        <p:cNvGrpSpPr/>
        <p:nvPr/>
      </p:nvGrpSpPr>
      <p:grpSpPr>
        <a:xfrm>
          <a:off x="0" y="0"/>
          <a:ext cx="0" cy="0"/>
          <a:chOff x="0" y="0"/>
          <a:chExt cx="0" cy="0"/>
        </a:xfrm>
      </p:grpSpPr>
      <p:pic>
        <p:nvPicPr>
          <p:cNvPr descr="Droplets-HD-Content-R1d.png" id="160" name="Google Shape;160;p61"/>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61" name="Google Shape;161;p61"/>
          <p:cNvSpPr txBox="1"/>
          <p:nvPr>
            <p:ph type="title"/>
          </p:nvPr>
        </p:nvSpPr>
        <p:spPr>
          <a:xfrm rot="5400000">
            <a:off x="7410776" y="1923751"/>
            <a:ext cx="5181600" cy="25533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3600"/>
              <a:buFont typeface="Twentieth Century"/>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2" name="Google Shape;162;p61"/>
          <p:cNvSpPr txBox="1"/>
          <p:nvPr>
            <p:ph idx="1" type="body"/>
          </p:nvPr>
        </p:nvSpPr>
        <p:spPr>
          <a:xfrm rot="5400000">
            <a:off x="2152349" y="-628949"/>
            <a:ext cx="5181600" cy="76587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163" name="Google Shape;163;p61"/>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4" name="Google Shape;164;p61"/>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5" name="Google Shape;165;p61"/>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23" name="Shape 23"/>
        <p:cNvGrpSpPr/>
        <p:nvPr/>
      </p:nvGrpSpPr>
      <p:grpSpPr>
        <a:xfrm>
          <a:off x="0" y="0"/>
          <a:ext cx="0" cy="0"/>
          <a:chOff x="0" y="0"/>
          <a:chExt cx="0" cy="0"/>
        </a:xfrm>
      </p:grpSpPr>
      <p:sp>
        <p:nvSpPr>
          <p:cNvPr id="24" name="Google Shape;24;p44"/>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 name="Google Shape;25;p44"/>
          <p:cNvSpPr txBox="1"/>
          <p:nvPr>
            <p:ph idx="1" type="body"/>
          </p:nvPr>
        </p:nvSpPr>
        <p:spPr>
          <a:xfrm>
            <a:off x="913775" y="2367093"/>
            <a:ext cx="10364400" cy="3424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26" name="Google Shape;26;p44"/>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 name="Google Shape;27;p44"/>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 name="Google Shape;28;p44"/>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2" name="Shape 172"/>
        <p:cNvGrpSpPr/>
        <p:nvPr/>
      </p:nvGrpSpPr>
      <p:grpSpPr>
        <a:xfrm>
          <a:off x="0" y="0"/>
          <a:ext cx="0" cy="0"/>
          <a:chOff x="0" y="0"/>
          <a:chExt cx="0" cy="0"/>
        </a:xfrm>
      </p:grpSpPr>
      <p:sp>
        <p:nvSpPr>
          <p:cNvPr id="173" name="Google Shape;173;p2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74" name="Google Shape;174;p2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75" name="Google Shape;175;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29" name="Shape 29"/>
        <p:cNvGrpSpPr/>
        <p:nvPr/>
      </p:nvGrpSpPr>
      <p:grpSpPr>
        <a:xfrm>
          <a:off x="0" y="0"/>
          <a:ext cx="0" cy="0"/>
          <a:chOff x="0" y="0"/>
          <a:chExt cx="0" cy="0"/>
        </a:xfrm>
      </p:grpSpPr>
      <p:sp>
        <p:nvSpPr>
          <p:cNvPr id="30" name="Google Shape;30;p45"/>
          <p:cNvSpPr txBox="1"/>
          <p:nvPr>
            <p:ph type="title"/>
          </p:nvPr>
        </p:nvSpPr>
        <p:spPr>
          <a:xfrm>
            <a:off x="354000" y="1644233"/>
            <a:ext cx="5393700" cy="1976400"/>
          </a:xfrm>
          <a:prstGeom prst="rect">
            <a:avLst/>
          </a:prstGeom>
          <a:noFill/>
          <a:ln>
            <a:noFill/>
          </a:ln>
        </p:spPr>
        <p:txBody>
          <a:bodyPr anchorCtr="0" anchor="b" bIns="91425" lIns="91425" spcFirstLastPara="1" rIns="91425" wrap="square" tIns="91425">
            <a:normAutofit/>
          </a:bodyPr>
          <a:lstStyle>
            <a:lvl1pPr lvl="0" rtl="0" algn="ctr">
              <a:lnSpc>
                <a:spcPct val="90000"/>
              </a:lnSpc>
              <a:spcBef>
                <a:spcPts val="0"/>
              </a:spcBef>
              <a:spcAft>
                <a:spcPts val="0"/>
              </a:spcAft>
              <a:buClr>
                <a:schemeClr val="dk1"/>
              </a:buClr>
              <a:buSzPts val="4200"/>
              <a:buFont typeface="Calibri"/>
              <a:buNone/>
              <a:defRPr sz="5600"/>
            </a:lvl1pPr>
            <a:lvl2pPr lvl="1" rtl="0" algn="ctr">
              <a:spcBef>
                <a:spcPts val="0"/>
              </a:spcBef>
              <a:spcAft>
                <a:spcPts val="0"/>
              </a:spcAft>
              <a:buSzPts val="4200"/>
              <a:buNone/>
              <a:defRPr sz="5600"/>
            </a:lvl2pPr>
            <a:lvl3pPr lvl="2" rtl="0" algn="ctr">
              <a:spcBef>
                <a:spcPts val="0"/>
              </a:spcBef>
              <a:spcAft>
                <a:spcPts val="0"/>
              </a:spcAft>
              <a:buSzPts val="4200"/>
              <a:buNone/>
              <a:defRPr sz="5600"/>
            </a:lvl3pPr>
            <a:lvl4pPr lvl="3" rtl="0" algn="ctr">
              <a:spcBef>
                <a:spcPts val="0"/>
              </a:spcBef>
              <a:spcAft>
                <a:spcPts val="0"/>
              </a:spcAft>
              <a:buSzPts val="4200"/>
              <a:buNone/>
              <a:defRPr sz="5600"/>
            </a:lvl4pPr>
            <a:lvl5pPr lvl="4" rtl="0" algn="ctr">
              <a:spcBef>
                <a:spcPts val="0"/>
              </a:spcBef>
              <a:spcAft>
                <a:spcPts val="0"/>
              </a:spcAft>
              <a:buSzPts val="4200"/>
              <a:buNone/>
              <a:defRPr sz="5600"/>
            </a:lvl5pPr>
            <a:lvl6pPr lvl="5" rtl="0" algn="ctr">
              <a:spcBef>
                <a:spcPts val="0"/>
              </a:spcBef>
              <a:spcAft>
                <a:spcPts val="0"/>
              </a:spcAft>
              <a:buSzPts val="4200"/>
              <a:buNone/>
              <a:defRPr sz="5600"/>
            </a:lvl6pPr>
            <a:lvl7pPr lvl="6" rtl="0" algn="ctr">
              <a:spcBef>
                <a:spcPts val="0"/>
              </a:spcBef>
              <a:spcAft>
                <a:spcPts val="0"/>
              </a:spcAft>
              <a:buSzPts val="4200"/>
              <a:buNone/>
              <a:defRPr sz="5600"/>
            </a:lvl7pPr>
            <a:lvl8pPr lvl="7" rtl="0" algn="ctr">
              <a:spcBef>
                <a:spcPts val="0"/>
              </a:spcBef>
              <a:spcAft>
                <a:spcPts val="0"/>
              </a:spcAft>
              <a:buSzPts val="4200"/>
              <a:buNone/>
              <a:defRPr sz="5600"/>
            </a:lvl8pPr>
            <a:lvl9pPr lvl="8" rtl="0" algn="ctr">
              <a:spcBef>
                <a:spcPts val="0"/>
              </a:spcBef>
              <a:spcAft>
                <a:spcPts val="0"/>
              </a:spcAft>
              <a:buSzPts val="4200"/>
              <a:buNone/>
              <a:defRPr sz="5600"/>
            </a:lvl9pPr>
          </a:lstStyle>
          <a:p/>
        </p:txBody>
      </p:sp>
      <p:sp>
        <p:nvSpPr>
          <p:cNvPr id="31" name="Google Shape;31;p45"/>
          <p:cNvSpPr txBox="1"/>
          <p:nvPr>
            <p:ph idx="1" type="subTitle"/>
          </p:nvPr>
        </p:nvSpPr>
        <p:spPr>
          <a:xfrm>
            <a:off x="354000" y="3737433"/>
            <a:ext cx="5393700" cy="16467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dk1"/>
              </a:buClr>
              <a:buSzPts val="2100"/>
              <a:buNone/>
              <a:defRPr sz="2800"/>
            </a:lvl1pPr>
            <a:lvl2pPr lvl="1" rtl="0" algn="ctr">
              <a:lnSpc>
                <a:spcPct val="100000"/>
              </a:lnSpc>
              <a:spcBef>
                <a:spcPts val="0"/>
              </a:spcBef>
              <a:spcAft>
                <a:spcPts val="0"/>
              </a:spcAft>
              <a:buClr>
                <a:schemeClr val="dk1"/>
              </a:buClr>
              <a:buSzPts val="2100"/>
              <a:buNone/>
              <a:defRPr sz="2800"/>
            </a:lvl2pPr>
            <a:lvl3pPr lvl="2" rtl="0" algn="ctr">
              <a:lnSpc>
                <a:spcPct val="100000"/>
              </a:lnSpc>
              <a:spcBef>
                <a:spcPts val="0"/>
              </a:spcBef>
              <a:spcAft>
                <a:spcPts val="0"/>
              </a:spcAft>
              <a:buClr>
                <a:schemeClr val="dk1"/>
              </a:buClr>
              <a:buSzPts val="2100"/>
              <a:buNone/>
              <a:defRPr sz="2800"/>
            </a:lvl3pPr>
            <a:lvl4pPr lvl="3" rtl="0" algn="ctr">
              <a:lnSpc>
                <a:spcPct val="100000"/>
              </a:lnSpc>
              <a:spcBef>
                <a:spcPts val="0"/>
              </a:spcBef>
              <a:spcAft>
                <a:spcPts val="0"/>
              </a:spcAft>
              <a:buClr>
                <a:schemeClr val="dk1"/>
              </a:buClr>
              <a:buSzPts val="2100"/>
              <a:buNone/>
              <a:defRPr sz="2800"/>
            </a:lvl4pPr>
            <a:lvl5pPr lvl="4" rtl="0" algn="ctr">
              <a:lnSpc>
                <a:spcPct val="100000"/>
              </a:lnSpc>
              <a:spcBef>
                <a:spcPts val="0"/>
              </a:spcBef>
              <a:spcAft>
                <a:spcPts val="0"/>
              </a:spcAft>
              <a:buClr>
                <a:schemeClr val="dk1"/>
              </a:buClr>
              <a:buSzPts val="2100"/>
              <a:buNone/>
              <a:defRPr sz="2800"/>
            </a:lvl5pPr>
            <a:lvl6pPr lvl="5" rtl="0" algn="ctr">
              <a:lnSpc>
                <a:spcPct val="100000"/>
              </a:lnSpc>
              <a:spcBef>
                <a:spcPts val="0"/>
              </a:spcBef>
              <a:spcAft>
                <a:spcPts val="0"/>
              </a:spcAft>
              <a:buClr>
                <a:schemeClr val="dk1"/>
              </a:buClr>
              <a:buSzPts val="2100"/>
              <a:buNone/>
              <a:defRPr sz="2800"/>
            </a:lvl6pPr>
            <a:lvl7pPr lvl="6" rtl="0" algn="ctr">
              <a:lnSpc>
                <a:spcPct val="100000"/>
              </a:lnSpc>
              <a:spcBef>
                <a:spcPts val="0"/>
              </a:spcBef>
              <a:spcAft>
                <a:spcPts val="0"/>
              </a:spcAft>
              <a:buClr>
                <a:schemeClr val="dk1"/>
              </a:buClr>
              <a:buSzPts val="2100"/>
              <a:buNone/>
              <a:defRPr sz="2800"/>
            </a:lvl7pPr>
            <a:lvl8pPr lvl="7" rtl="0" algn="ctr">
              <a:lnSpc>
                <a:spcPct val="100000"/>
              </a:lnSpc>
              <a:spcBef>
                <a:spcPts val="0"/>
              </a:spcBef>
              <a:spcAft>
                <a:spcPts val="0"/>
              </a:spcAft>
              <a:buClr>
                <a:schemeClr val="dk1"/>
              </a:buClr>
              <a:buSzPts val="2100"/>
              <a:buNone/>
              <a:defRPr sz="2800"/>
            </a:lvl8pPr>
            <a:lvl9pPr lvl="8" rtl="0" algn="ctr">
              <a:lnSpc>
                <a:spcPct val="100000"/>
              </a:lnSpc>
              <a:spcBef>
                <a:spcPts val="0"/>
              </a:spcBef>
              <a:spcAft>
                <a:spcPts val="0"/>
              </a:spcAft>
              <a:buClr>
                <a:schemeClr val="dk1"/>
              </a:buClr>
              <a:buSzPts val="2100"/>
              <a:buNone/>
              <a:defRPr sz="2800"/>
            </a:lvl9pPr>
          </a:lstStyle>
          <a:p/>
        </p:txBody>
      </p:sp>
      <p:sp>
        <p:nvSpPr>
          <p:cNvPr id="32" name="Google Shape;32;p45"/>
          <p:cNvSpPr txBox="1"/>
          <p:nvPr>
            <p:ph idx="2" type="body"/>
          </p:nvPr>
        </p:nvSpPr>
        <p:spPr>
          <a:xfrm>
            <a:off x="6586000" y="965433"/>
            <a:ext cx="5115900" cy="4926900"/>
          </a:xfrm>
          <a:prstGeom prst="rect">
            <a:avLst/>
          </a:prstGeom>
          <a:noFill/>
          <a:ln>
            <a:noFill/>
          </a:ln>
        </p:spPr>
        <p:txBody>
          <a:bodyPr anchorCtr="0" anchor="ctr" bIns="91425" lIns="91425" spcFirstLastPara="1" rIns="91425" wrap="square" tIns="91425">
            <a:normAutofit/>
          </a:bodyPr>
          <a:lstStyle>
            <a:lvl1pPr indent="-342900" lvl="0" marL="457200" rtl="0" algn="l">
              <a:lnSpc>
                <a:spcPct val="90000"/>
              </a:lnSpc>
              <a:spcBef>
                <a:spcPts val="0"/>
              </a:spcBef>
              <a:spcAft>
                <a:spcPts val="0"/>
              </a:spcAft>
              <a:buClr>
                <a:schemeClr val="dk1"/>
              </a:buClr>
              <a:buSzPts val="1800"/>
              <a:buChar char="●"/>
              <a:defRPr/>
            </a:lvl1pPr>
            <a:lvl2pPr indent="-317500" lvl="1" marL="914400" rtl="0" algn="l">
              <a:lnSpc>
                <a:spcPct val="90000"/>
              </a:lnSpc>
              <a:spcBef>
                <a:spcPts val="0"/>
              </a:spcBef>
              <a:spcAft>
                <a:spcPts val="0"/>
              </a:spcAft>
              <a:buClr>
                <a:schemeClr val="dk1"/>
              </a:buClr>
              <a:buSzPts val="1400"/>
              <a:buChar char="○"/>
              <a:defRPr/>
            </a:lvl2pPr>
            <a:lvl3pPr indent="-317500" lvl="2" marL="1371600" rtl="0" algn="l">
              <a:lnSpc>
                <a:spcPct val="90000"/>
              </a:lnSpc>
              <a:spcBef>
                <a:spcPts val="0"/>
              </a:spcBef>
              <a:spcAft>
                <a:spcPts val="0"/>
              </a:spcAft>
              <a:buClr>
                <a:schemeClr val="dk1"/>
              </a:buClr>
              <a:buSzPts val="1400"/>
              <a:buChar char="■"/>
              <a:defRPr/>
            </a:lvl3pPr>
            <a:lvl4pPr indent="-317500" lvl="3" marL="1828800" rtl="0" algn="l">
              <a:lnSpc>
                <a:spcPct val="90000"/>
              </a:lnSpc>
              <a:spcBef>
                <a:spcPts val="0"/>
              </a:spcBef>
              <a:spcAft>
                <a:spcPts val="0"/>
              </a:spcAft>
              <a:buClr>
                <a:schemeClr val="dk1"/>
              </a:buClr>
              <a:buSzPts val="1400"/>
              <a:buChar char="●"/>
              <a:defRPr/>
            </a:lvl4pPr>
            <a:lvl5pPr indent="-317500" lvl="4" marL="2286000" rtl="0" algn="l">
              <a:lnSpc>
                <a:spcPct val="90000"/>
              </a:lnSpc>
              <a:spcBef>
                <a:spcPts val="0"/>
              </a:spcBef>
              <a:spcAft>
                <a:spcPts val="0"/>
              </a:spcAft>
              <a:buClr>
                <a:schemeClr val="dk1"/>
              </a:buClr>
              <a:buSzPts val="1400"/>
              <a:buChar char="○"/>
              <a:defRPr/>
            </a:lvl5pPr>
            <a:lvl6pPr indent="-317500" lvl="5" marL="2743200" rtl="0" algn="l">
              <a:lnSpc>
                <a:spcPct val="90000"/>
              </a:lnSpc>
              <a:spcBef>
                <a:spcPts val="0"/>
              </a:spcBef>
              <a:spcAft>
                <a:spcPts val="0"/>
              </a:spcAft>
              <a:buClr>
                <a:schemeClr val="dk1"/>
              </a:buClr>
              <a:buSzPts val="1400"/>
              <a:buChar char="■"/>
              <a:defRPr/>
            </a:lvl6pPr>
            <a:lvl7pPr indent="-317500" lvl="6" marL="3200400" rtl="0" algn="l">
              <a:lnSpc>
                <a:spcPct val="90000"/>
              </a:lnSpc>
              <a:spcBef>
                <a:spcPts val="0"/>
              </a:spcBef>
              <a:spcAft>
                <a:spcPts val="0"/>
              </a:spcAft>
              <a:buClr>
                <a:schemeClr val="dk1"/>
              </a:buClr>
              <a:buSzPts val="1400"/>
              <a:buChar char="●"/>
              <a:defRPr/>
            </a:lvl7pPr>
            <a:lvl8pPr indent="-317500" lvl="7" marL="3657600" rtl="0" algn="l">
              <a:lnSpc>
                <a:spcPct val="90000"/>
              </a:lnSpc>
              <a:spcBef>
                <a:spcPts val="0"/>
              </a:spcBef>
              <a:spcAft>
                <a:spcPts val="0"/>
              </a:spcAft>
              <a:buClr>
                <a:schemeClr val="dk1"/>
              </a:buClr>
              <a:buSzPts val="1400"/>
              <a:buChar char="○"/>
              <a:defRPr/>
            </a:lvl8pPr>
            <a:lvl9pPr indent="-317500" lvl="8" marL="4114800" rtl="0" algn="l">
              <a:lnSpc>
                <a:spcPct val="90000"/>
              </a:lnSpc>
              <a:spcBef>
                <a:spcPts val="0"/>
              </a:spcBef>
              <a:spcAft>
                <a:spcPts val="0"/>
              </a:spcAft>
              <a:buClr>
                <a:schemeClr val="dk1"/>
              </a:buClr>
              <a:buSzPts val="1400"/>
              <a:buChar char="■"/>
              <a:defRPr/>
            </a:lvl9pPr>
          </a:lstStyle>
          <a:p/>
        </p:txBody>
      </p:sp>
      <p:sp>
        <p:nvSpPr>
          <p:cNvPr id="33" name="Google Shape;33;p45"/>
          <p:cNvSpPr txBox="1"/>
          <p:nvPr>
            <p:ph idx="12" type="sldNum"/>
          </p:nvPr>
        </p:nvSpPr>
        <p:spPr>
          <a:xfrm>
            <a:off x="11296611" y="6217623"/>
            <a:ext cx="731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 name="Shape 34"/>
        <p:cNvGrpSpPr/>
        <p:nvPr/>
      </p:nvGrpSpPr>
      <p:grpSpPr>
        <a:xfrm>
          <a:off x="0" y="0"/>
          <a:ext cx="0" cy="0"/>
          <a:chOff x="0" y="0"/>
          <a:chExt cx="0" cy="0"/>
        </a:xfrm>
      </p:grpSpPr>
      <p:pic>
        <p:nvPicPr>
          <p:cNvPr descr="Droplets-HD-Content-R1d.png" id="35" name="Google Shape;35;p46"/>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36" name="Google Shape;36;p46"/>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7" name="Google Shape;37;p46"/>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8" name="Google Shape;38;p46"/>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9" name="Shape 39"/>
        <p:cNvGrpSpPr/>
        <p:nvPr/>
      </p:nvGrpSpPr>
      <p:grpSpPr>
        <a:xfrm>
          <a:off x="0" y="0"/>
          <a:ext cx="0" cy="0"/>
          <a:chOff x="0" y="0"/>
          <a:chExt cx="0" cy="0"/>
        </a:xfrm>
      </p:grpSpPr>
      <p:pic>
        <p:nvPicPr>
          <p:cNvPr descr="Droplets-HD-Content-R1d.png" id="40" name="Google Shape;40;p47"/>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41" name="Google Shape;41;p47"/>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 name="Google Shape;42;p47"/>
          <p:cNvSpPr txBox="1"/>
          <p:nvPr>
            <p:ph idx="1" type="body"/>
          </p:nvPr>
        </p:nvSpPr>
        <p:spPr>
          <a:xfrm>
            <a:off x="913774" y="2367092"/>
            <a:ext cx="10363800" cy="3424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43" name="Google Shape;43;p47"/>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4" name="Google Shape;44;p47"/>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5" name="Google Shape;45;p47"/>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6" name="Shape 46"/>
        <p:cNvGrpSpPr/>
        <p:nvPr/>
      </p:nvGrpSpPr>
      <p:grpSpPr>
        <a:xfrm>
          <a:off x="0" y="0"/>
          <a:ext cx="0" cy="0"/>
          <a:chOff x="0" y="0"/>
          <a:chExt cx="0" cy="0"/>
        </a:xfrm>
      </p:grpSpPr>
      <p:pic>
        <p:nvPicPr>
          <p:cNvPr descr="Droplets-HD-Content-R1d.png" id="47" name="Google Shape;47;p48"/>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48" name="Google Shape;48;p48"/>
          <p:cNvSpPr txBox="1"/>
          <p:nvPr>
            <p:ph type="title"/>
          </p:nvPr>
        </p:nvSpPr>
        <p:spPr>
          <a:xfrm>
            <a:off x="913774" y="828563"/>
            <a:ext cx="10351800" cy="27369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4000"/>
              <a:buFont typeface="Twentieth Century"/>
              <a:buNone/>
              <a:defRPr sz="4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 name="Google Shape;49;p48"/>
          <p:cNvSpPr txBox="1"/>
          <p:nvPr>
            <p:ph idx="1" type="body"/>
          </p:nvPr>
        </p:nvSpPr>
        <p:spPr>
          <a:xfrm>
            <a:off x="913774" y="3657457"/>
            <a:ext cx="10351800" cy="13683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2000"/>
              <a:buNone/>
              <a:defRPr sz="2000">
                <a:solidFill>
                  <a:srgbClr val="7F7F7F"/>
                </a:solidFill>
              </a:defRPr>
            </a:lvl1pPr>
            <a:lvl2pPr indent="-228600" lvl="1" marL="914400" rtl="0" algn="l">
              <a:lnSpc>
                <a:spcPct val="120000"/>
              </a:lnSpc>
              <a:spcBef>
                <a:spcPts val="500"/>
              </a:spcBef>
              <a:spcAft>
                <a:spcPts val="0"/>
              </a:spcAft>
              <a:buSzPts val="2000"/>
              <a:buNone/>
              <a:defRPr sz="2000">
                <a:solidFill>
                  <a:srgbClr val="888888"/>
                </a:solidFill>
              </a:defRPr>
            </a:lvl2pPr>
            <a:lvl3pPr indent="-228600" lvl="2" marL="1371600" rtl="0" algn="l">
              <a:lnSpc>
                <a:spcPct val="120000"/>
              </a:lnSpc>
              <a:spcBef>
                <a:spcPts val="500"/>
              </a:spcBef>
              <a:spcAft>
                <a:spcPts val="0"/>
              </a:spcAft>
              <a:buSzPts val="1800"/>
              <a:buNone/>
              <a:defRPr sz="1800">
                <a:solidFill>
                  <a:srgbClr val="888888"/>
                </a:solidFill>
              </a:defRPr>
            </a:lvl3pPr>
            <a:lvl4pPr indent="-228600" lvl="3" marL="1828800" rtl="0" algn="l">
              <a:lnSpc>
                <a:spcPct val="120000"/>
              </a:lnSpc>
              <a:spcBef>
                <a:spcPts val="500"/>
              </a:spcBef>
              <a:spcAft>
                <a:spcPts val="0"/>
              </a:spcAft>
              <a:buSzPts val="1600"/>
              <a:buNone/>
              <a:defRPr sz="1600">
                <a:solidFill>
                  <a:srgbClr val="888888"/>
                </a:solidFill>
              </a:defRPr>
            </a:lvl4pPr>
            <a:lvl5pPr indent="-228600" lvl="4" marL="2286000" rtl="0" algn="l">
              <a:lnSpc>
                <a:spcPct val="120000"/>
              </a:lnSpc>
              <a:spcBef>
                <a:spcPts val="500"/>
              </a:spcBef>
              <a:spcAft>
                <a:spcPts val="0"/>
              </a:spcAft>
              <a:buSzPts val="1600"/>
              <a:buNone/>
              <a:defRPr sz="1600">
                <a:solidFill>
                  <a:srgbClr val="888888"/>
                </a:solidFill>
              </a:defRPr>
            </a:lvl5pPr>
            <a:lvl6pPr indent="-228600" lvl="5" marL="2743200" rtl="0" algn="l">
              <a:lnSpc>
                <a:spcPct val="120000"/>
              </a:lnSpc>
              <a:spcBef>
                <a:spcPts val="500"/>
              </a:spcBef>
              <a:spcAft>
                <a:spcPts val="0"/>
              </a:spcAft>
              <a:buSzPts val="1600"/>
              <a:buNone/>
              <a:defRPr sz="1600">
                <a:solidFill>
                  <a:srgbClr val="888888"/>
                </a:solidFill>
              </a:defRPr>
            </a:lvl6pPr>
            <a:lvl7pPr indent="-228600" lvl="6" marL="3200400" rtl="0" algn="l">
              <a:lnSpc>
                <a:spcPct val="120000"/>
              </a:lnSpc>
              <a:spcBef>
                <a:spcPts val="500"/>
              </a:spcBef>
              <a:spcAft>
                <a:spcPts val="0"/>
              </a:spcAft>
              <a:buSzPts val="1600"/>
              <a:buNone/>
              <a:defRPr sz="1600">
                <a:solidFill>
                  <a:srgbClr val="888888"/>
                </a:solidFill>
              </a:defRPr>
            </a:lvl7pPr>
            <a:lvl8pPr indent="-228600" lvl="7" marL="3657600" rtl="0" algn="l">
              <a:lnSpc>
                <a:spcPct val="120000"/>
              </a:lnSpc>
              <a:spcBef>
                <a:spcPts val="500"/>
              </a:spcBef>
              <a:spcAft>
                <a:spcPts val="0"/>
              </a:spcAft>
              <a:buSzPts val="1600"/>
              <a:buNone/>
              <a:defRPr sz="1600">
                <a:solidFill>
                  <a:srgbClr val="888888"/>
                </a:solidFill>
              </a:defRPr>
            </a:lvl8pPr>
            <a:lvl9pPr indent="-228600" lvl="8" marL="4114800" rtl="0" algn="l">
              <a:lnSpc>
                <a:spcPct val="120000"/>
              </a:lnSpc>
              <a:spcBef>
                <a:spcPts val="500"/>
              </a:spcBef>
              <a:spcAft>
                <a:spcPts val="0"/>
              </a:spcAft>
              <a:buSzPts val="1600"/>
              <a:buNone/>
              <a:defRPr sz="1600">
                <a:solidFill>
                  <a:srgbClr val="888888"/>
                </a:solidFill>
              </a:defRPr>
            </a:lvl9pPr>
          </a:lstStyle>
          <a:p/>
        </p:txBody>
      </p:sp>
      <p:sp>
        <p:nvSpPr>
          <p:cNvPr id="50" name="Google Shape;50;p48"/>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1" name="Google Shape;51;p48"/>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2" name="Google Shape;52;p48"/>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3" name="Shape 53"/>
        <p:cNvGrpSpPr/>
        <p:nvPr/>
      </p:nvGrpSpPr>
      <p:grpSpPr>
        <a:xfrm>
          <a:off x="0" y="0"/>
          <a:ext cx="0" cy="0"/>
          <a:chOff x="0" y="0"/>
          <a:chExt cx="0" cy="0"/>
        </a:xfrm>
      </p:grpSpPr>
      <p:pic>
        <p:nvPicPr>
          <p:cNvPr descr="Droplets-HD-Content-R1d.png" id="54" name="Google Shape;54;p49"/>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55" name="Google Shape;55;p49"/>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 name="Google Shape;56;p49"/>
          <p:cNvSpPr txBox="1"/>
          <p:nvPr>
            <p:ph idx="1" type="body"/>
          </p:nvPr>
        </p:nvSpPr>
        <p:spPr>
          <a:xfrm>
            <a:off x="913774" y="2367092"/>
            <a:ext cx="5106000" cy="3424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57" name="Google Shape;57;p49"/>
          <p:cNvSpPr txBox="1"/>
          <p:nvPr>
            <p:ph idx="2" type="body"/>
          </p:nvPr>
        </p:nvSpPr>
        <p:spPr>
          <a:xfrm>
            <a:off x="6172200" y="2367092"/>
            <a:ext cx="5105400" cy="3424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58" name="Google Shape;58;p49"/>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9" name="Google Shape;59;p49"/>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0" name="Google Shape;60;p49"/>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1" name="Shape 61"/>
        <p:cNvGrpSpPr/>
        <p:nvPr/>
      </p:nvGrpSpPr>
      <p:grpSpPr>
        <a:xfrm>
          <a:off x="0" y="0"/>
          <a:ext cx="0" cy="0"/>
          <a:chOff x="0" y="0"/>
          <a:chExt cx="0" cy="0"/>
        </a:xfrm>
      </p:grpSpPr>
      <p:pic>
        <p:nvPicPr>
          <p:cNvPr descr="Droplets-HD-Content-R1d.png" id="62" name="Google Shape;62;p50"/>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63" name="Google Shape;63;p50"/>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4" name="Google Shape;64;p50"/>
          <p:cNvSpPr txBox="1"/>
          <p:nvPr>
            <p:ph idx="1" type="body"/>
          </p:nvPr>
        </p:nvSpPr>
        <p:spPr>
          <a:xfrm>
            <a:off x="1146328" y="2371018"/>
            <a:ext cx="4873500" cy="680100"/>
          </a:xfrm>
          <a:prstGeom prst="rect">
            <a:avLst/>
          </a:prstGeom>
          <a:noFill/>
          <a:ln>
            <a:noFill/>
          </a:ln>
        </p:spPr>
        <p:txBody>
          <a:bodyPr anchorCtr="0" anchor="b" bIns="45700" lIns="91425" spcFirstLastPara="1" rIns="91425" wrap="square" tIns="45700">
            <a:noAutofit/>
          </a:bodyPr>
          <a:lstStyle>
            <a:lvl1pPr indent="-228600" lvl="0" marL="457200" rtl="0" algn="l">
              <a:lnSpc>
                <a:spcPct val="85000"/>
              </a:lnSpc>
              <a:spcBef>
                <a:spcPts val="1000"/>
              </a:spcBef>
              <a:spcAft>
                <a:spcPts val="0"/>
              </a:spcAft>
              <a:buSzPts val="2600"/>
              <a:buNone/>
              <a:defRPr b="0" sz="26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65" name="Google Shape;65;p50"/>
          <p:cNvSpPr txBox="1"/>
          <p:nvPr>
            <p:ph idx="2" type="body"/>
          </p:nvPr>
        </p:nvSpPr>
        <p:spPr>
          <a:xfrm>
            <a:off x="913774" y="3051012"/>
            <a:ext cx="5106000" cy="2740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66" name="Google Shape;66;p50"/>
          <p:cNvSpPr txBox="1"/>
          <p:nvPr>
            <p:ph idx="3" type="body"/>
          </p:nvPr>
        </p:nvSpPr>
        <p:spPr>
          <a:xfrm>
            <a:off x="6396423" y="2371018"/>
            <a:ext cx="4881900" cy="680100"/>
          </a:xfrm>
          <a:prstGeom prst="rect">
            <a:avLst/>
          </a:prstGeom>
          <a:noFill/>
          <a:ln>
            <a:noFill/>
          </a:ln>
        </p:spPr>
        <p:txBody>
          <a:bodyPr anchorCtr="0" anchor="b" bIns="45700" lIns="91425" spcFirstLastPara="1" rIns="91425" wrap="square" tIns="45700">
            <a:noAutofit/>
          </a:bodyPr>
          <a:lstStyle>
            <a:lvl1pPr indent="-228600" lvl="0" marL="457200" rtl="0" algn="l">
              <a:lnSpc>
                <a:spcPct val="85000"/>
              </a:lnSpc>
              <a:spcBef>
                <a:spcPts val="1000"/>
              </a:spcBef>
              <a:spcAft>
                <a:spcPts val="0"/>
              </a:spcAft>
              <a:buSzPts val="2600"/>
              <a:buNone/>
              <a:defRPr b="0" sz="26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67" name="Google Shape;67;p50"/>
          <p:cNvSpPr txBox="1"/>
          <p:nvPr>
            <p:ph idx="4" type="body"/>
          </p:nvPr>
        </p:nvSpPr>
        <p:spPr>
          <a:xfrm>
            <a:off x="6172200" y="3051012"/>
            <a:ext cx="5105400" cy="2740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68" name="Google Shape;68;p50"/>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9" name="Google Shape;69;p50"/>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0" name="Google Shape;70;p50"/>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pic>
        <p:nvPicPr>
          <p:cNvPr descr="Droplets-HD-Content-R1d.png" id="72" name="Google Shape;72;p51"/>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73" name="Google Shape;73;p51"/>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4" name="Google Shape;74;p51"/>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5" name="Google Shape;75;p51"/>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6" name="Google Shape;76;p51"/>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1000"/>
              <a:buNone/>
              <a:defRPr/>
            </a:lvl1pPr>
            <a:lvl2pPr indent="0" lvl="1" marL="0" rtl="0" algn="r">
              <a:lnSpc>
                <a:spcPct val="100000"/>
              </a:lnSpc>
              <a:spcBef>
                <a:spcPts val="0"/>
              </a:spcBef>
              <a:spcAft>
                <a:spcPts val="0"/>
              </a:spcAft>
              <a:buSzPts val="1000"/>
              <a:buNone/>
              <a:defRPr/>
            </a:lvl2pPr>
            <a:lvl3pPr indent="0" lvl="2" marL="0" rtl="0" algn="r">
              <a:lnSpc>
                <a:spcPct val="100000"/>
              </a:lnSpc>
              <a:spcBef>
                <a:spcPts val="0"/>
              </a:spcBef>
              <a:spcAft>
                <a:spcPts val="0"/>
              </a:spcAft>
              <a:buSzPts val="1000"/>
              <a:buNone/>
              <a:defRPr/>
            </a:lvl3pPr>
            <a:lvl4pPr indent="0" lvl="3" marL="0" rtl="0" algn="r">
              <a:lnSpc>
                <a:spcPct val="100000"/>
              </a:lnSpc>
              <a:spcBef>
                <a:spcPts val="0"/>
              </a:spcBef>
              <a:spcAft>
                <a:spcPts val="0"/>
              </a:spcAft>
              <a:buSzPts val="1000"/>
              <a:buNone/>
              <a:defRPr/>
            </a:lvl4pPr>
            <a:lvl5pPr indent="0" lvl="4" marL="0" rtl="0" algn="r">
              <a:lnSpc>
                <a:spcPct val="100000"/>
              </a:lnSpc>
              <a:spcBef>
                <a:spcPts val="0"/>
              </a:spcBef>
              <a:spcAft>
                <a:spcPts val="0"/>
              </a:spcAft>
              <a:buSzPts val="1000"/>
              <a:buNone/>
              <a:defRPr/>
            </a:lvl5pPr>
            <a:lvl6pPr indent="0" lvl="5" marL="0" rtl="0" algn="r">
              <a:lnSpc>
                <a:spcPct val="100000"/>
              </a:lnSpc>
              <a:spcBef>
                <a:spcPts val="0"/>
              </a:spcBef>
              <a:spcAft>
                <a:spcPts val="0"/>
              </a:spcAft>
              <a:buSzPts val="1000"/>
              <a:buNone/>
              <a:defRPr/>
            </a:lvl6pPr>
            <a:lvl7pPr indent="0" lvl="6" marL="0" rtl="0" algn="r">
              <a:lnSpc>
                <a:spcPct val="100000"/>
              </a:lnSpc>
              <a:spcBef>
                <a:spcPts val="0"/>
              </a:spcBef>
              <a:spcAft>
                <a:spcPts val="0"/>
              </a:spcAft>
              <a:buSzPts val="1000"/>
              <a:buNone/>
              <a:defRPr/>
            </a:lvl7pPr>
            <a:lvl8pPr indent="0" lvl="7" marL="0" rtl="0" algn="r">
              <a:lnSpc>
                <a:spcPct val="100000"/>
              </a:lnSpc>
              <a:spcBef>
                <a:spcPts val="0"/>
              </a:spcBef>
              <a:spcAft>
                <a:spcPts val="0"/>
              </a:spcAft>
              <a:buSzPts val="1000"/>
              <a:buNone/>
              <a:defRPr/>
            </a:lvl8pPr>
            <a:lvl9pPr indent="0" lvl="8" marL="0" rt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21" Type="http://schemas.openxmlformats.org/officeDocument/2006/relationships/theme" Target="../theme/theme2.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AC7EE"/>
            </a:gs>
            <a:gs pos="100000">
              <a:srgbClr val="87ABDA"/>
            </a:gs>
          </a:gsLst>
          <a:lin ang="5400012" scaled="0"/>
        </a:gradFill>
      </p:bgPr>
    </p:bg>
    <p:spTree>
      <p:nvGrpSpPr>
        <p:cNvPr id="9" name="Shape 9"/>
        <p:cNvGrpSpPr/>
        <p:nvPr/>
      </p:nvGrpSpPr>
      <p:grpSpPr>
        <a:xfrm>
          <a:off x="0" y="0"/>
          <a:ext cx="0" cy="0"/>
          <a:chOff x="0" y="0"/>
          <a:chExt cx="0" cy="0"/>
        </a:xfrm>
      </p:grpSpPr>
      <p:pic>
        <p:nvPicPr>
          <p:cNvPr descr="\\DROBO-FS\QuickDrops\JB\PPTX NG\Droplets\LightingOverlay.png" id="10" name="Google Shape;10;p42"/>
          <p:cNvPicPr preferRelativeResize="0"/>
          <p:nvPr/>
        </p:nvPicPr>
        <p:blipFill rotWithShape="1">
          <a:blip r:embed="rId1">
            <a:alphaModFix amt="80000"/>
          </a:blip>
          <a:srcRect b="0" l="0" r="0" t="0"/>
          <a:stretch/>
        </p:blipFill>
        <p:spPr>
          <a:xfrm>
            <a:off x="0" y="0"/>
            <a:ext cx="12192005" cy="6858000"/>
          </a:xfrm>
          <a:prstGeom prst="rect">
            <a:avLst/>
          </a:prstGeom>
          <a:noFill/>
          <a:ln>
            <a:noFill/>
          </a:ln>
        </p:spPr>
      </p:pic>
      <p:sp>
        <p:nvSpPr>
          <p:cNvPr id="11" name="Google Shape;11;p42"/>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dk1"/>
              </a:buClr>
              <a:buSzPts val="3600"/>
              <a:buFont typeface="Twentieth Century"/>
              <a:buNone/>
              <a:defRPr b="0" i="0" sz="3600" u="none" cap="none" strike="noStrike">
                <a:solidFill>
                  <a:schemeClr val="dk1"/>
                </a:solidFill>
                <a:latin typeface="Twentieth Century"/>
                <a:ea typeface="Twentieth Century"/>
                <a:cs typeface="Twentieth Century"/>
                <a:sym typeface="Twentieth Century"/>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2" name="Google Shape;12;p42"/>
          <p:cNvSpPr txBox="1"/>
          <p:nvPr>
            <p:ph idx="1" type="body"/>
          </p:nvPr>
        </p:nvSpPr>
        <p:spPr>
          <a:xfrm>
            <a:off x="913775" y="2367093"/>
            <a:ext cx="10364400" cy="3424200"/>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dk1"/>
              </a:buClr>
              <a:buSzPts val="2000"/>
              <a:buFont typeface="Arial"/>
              <a:buChar char="•"/>
              <a:defRPr b="0" i="0" sz="2000" u="none" cap="none" strike="noStrike">
                <a:solidFill>
                  <a:schemeClr val="dk1"/>
                </a:solidFill>
                <a:latin typeface="Twentieth Century"/>
                <a:ea typeface="Twentieth Century"/>
                <a:cs typeface="Twentieth Century"/>
                <a:sym typeface="Twentieth Century"/>
              </a:defRPr>
            </a:lvl1pPr>
            <a:lvl2pPr indent="-342900" lvl="1" marL="914400" marR="0" rtl="0" algn="l">
              <a:lnSpc>
                <a:spcPct val="120000"/>
              </a:lnSpc>
              <a:spcBef>
                <a:spcPts val="500"/>
              </a:spcBef>
              <a:spcAft>
                <a:spcPts val="0"/>
              </a:spcAft>
              <a:buClr>
                <a:schemeClr val="dk1"/>
              </a:buClr>
              <a:buSzPts val="1800"/>
              <a:buFont typeface="Arial"/>
              <a:buChar char="•"/>
              <a:defRPr b="0" i="0" sz="1800" u="none" cap="none" strike="noStrike">
                <a:solidFill>
                  <a:schemeClr val="dk1"/>
                </a:solidFill>
                <a:latin typeface="Twentieth Century"/>
                <a:ea typeface="Twentieth Century"/>
                <a:cs typeface="Twentieth Century"/>
                <a:sym typeface="Twentieth Century"/>
              </a:defRPr>
            </a:lvl2pPr>
            <a:lvl3pPr indent="-330200" lvl="2" marL="1371600" marR="0" rtl="0" algn="l">
              <a:lnSpc>
                <a:spcPct val="120000"/>
              </a:lnSpc>
              <a:spcBef>
                <a:spcPts val="500"/>
              </a:spcBef>
              <a:spcAft>
                <a:spcPts val="0"/>
              </a:spcAft>
              <a:buClr>
                <a:schemeClr val="dk1"/>
              </a:buClr>
              <a:buSzPts val="1600"/>
              <a:buFont typeface="Arial"/>
              <a:buChar char="•"/>
              <a:defRPr b="0" i="0" sz="1600" u="none" cap="none" strike="noStrike">
                <a:solidFill>
                  <a:schemeClr val="dk1"/>
                </a:solidFill>
                <a:latin typeface="Twentieth Century"/>
                <a:ea typeface="Twentieth Century"/>
                <a:cs typeface="Twentieth Century"/>
                <a:sym typeface="Twentieth Century"/>
              </a:defRPr>
            </a:lvl3pPr>
            <a:lvl4pPr indent="-317500" lvl="3" marL="18288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4pPr>
            <a:lvl5pPr indent="-317500" lvl="4" marL="22860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5pPr>
            <a:lvl6pPr indent="-317500" lvl="5" marL="27432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6pPr>
            <a:lvl7pPr indent="-317500" lvl="6" marL="32004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7pPr>
            <a:lvl8pPr indent="-317500" lvl="7" marL="36576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8pPr>
            <a:lvl9pPr indent="-317500" lvl="8" marL="41148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9pPr>
          </a:lstStyle>
          <a:p/>
        </p:txBody>
      </p:sp>
      <p:sp>
        <p:nvSpPr>
          <p:cNvPr id="13" name="Google Shape;13;p42"/>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SzPts val="1400"/>
              <a:buNone/>
              <a:defRPr b="0" i="0" sz="1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4" name="Google Shape;14;p42"/>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5" name="Google Shape;15;p42"/>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6" name="Shape 166"/>
        <p:cNvGrpSpPr/>
        <p:nvPr/>
      </p:nvGrpSpPr>
      <p:grpSpPr>
        <a:xfrm>
          <a:off x="0" y="0"/>
          <a:ext cx="0" cy="0"/>
          <a:chOff x="0" y="0"/>
          <a:chExt cx="0" cy="0"/>
        </a:xfrm>
      </p:grpSpPr>
      <p:sp>
        <p:nvSpPr>
          <p:cNvPr id="167" name="Google Shape;167;p2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68" name="Google Shape;168;p2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169" name="Google Shape;169;p2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9pPr>
          </a:lstStyle>
          <a:p/>
        </p:txBody>
      </p:sp>
      <p:sp>
        <p:nvSpPr>
          <p:cNvPr id="170" name="Google Shape;170;p2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9pPr>
          </a:lstStyle>
          <a:p/>
        </p:txBody>
      </p:sp>
      <p:sp>
        <p:nvSpPr>
          <p:cNvPr id="171" name="Google Shape;171;p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2.png"/><Relationship Id="rId6" Type="http://schemas.openxmlformats.org/officeDocument/2006/relationships/image" Target="../media/image9.png"/><Relationship Id="rId7" Type="http://schemas.openxmlformats.org/officeDocument/2006/relationships/image" Target="../media/image7.png"/><Relationship Id="rId8"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hyperlink" Target="https://www.google.com/search?q=agenda+images&amp;tbm=isch&amp;chips=q:agenda+images,g_1:animated:pZiI72N5CkQ%3D&amp;hl=en&amp;sa=X&amp;ved=2ahUKEwic8NTR2OT7AhV4nI4IHcT8DXsQ4lYoAnoECAEQKQ&amp;biw=1425&amp;bih=821#imgrc=WCdUiektgyJn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3.png"/><Relationship Id="rId5" Type="http://schemas.openxmlformats.org/officeDocument/2006/relationships/hyperlink" Target="https://www.kaggle.com/datasets/pavan9065/air-pollution?select=number-of-deaths-by-risk-factor.csv"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
          <p:cNvSpPr txBox="1"/>
          <p:nvPr>
            <p:ph type="ctrTitle"/>
          </p:nvPr>
        </p:nvSpPr>
        <p:spPr>
          <a:xfrm>
            <a:off x="866850" y="1448257"/>
            <a:ext cx="10590300" cy="10233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1F3864"/>
              </a:buClr>
              <a:buSzPts val="6000"/>
              <a:buFont typeface="Calibri"/>
              <a:buNone/>
            </a:pPr>
            <a:r>
              <a:rPr b="1" lang="en-US">
                <a:solidFill>
                  <a:srgbClr val="1F3864"/>
                </a:solidFill>
                <a:latin typeface="Calibri"/>
                <a:ea typeface="Calibri"/>
                <a:cs typeface="Calibri"/>
                <a:sym typeface="Calibri"/>
              </a:rPr>
              <a:t>ANALYSIS OF DEATH BY RISK FACTORS</a:t>
            </a:r>
            <a:endParaRPr/>
          </a:p>
        </p:txBody>
      </p:sp>
      <p:sp>
        <p:nvSpPr>
          <p:cNvPr id="181" name="Google Shape;181;p1"/>
          <p:cNvSpPr txBox="1"/>
          <p:nvPr>
            <p:ph idx="1" type="subTitle"/>
          </p:nvPr>
        </p:nvSpPr>
        <p:spPr>
          <a:xfrm>
            <a:off x="3223650" y="2586225"/>
            <a:ext cx="5876700" cy="880200"/>
          </a:xfrm>
          <a:prstGeom prst="rect">
            <a:avLst/>
          </a:prstGeom>
          <a:noFill/>
          <a:ln>
            <a:noFill/>
          </a:ln>
        </p:spPr>
        <p:txBody>
          <a:bodyPr anchorCtr="0" anchor="t" bIns="45700" lIns="91425" spcFirstLastPara="1" rIns="91425" wrap="square" tIns="45700">
            <a:normAutofit fontScale="25000" lnSpcReduction="20000"/>
          </a:bodyPr>
          <a:lstStyle/>
          <a:p>
            <a:pPr indent="0" lvl="0" marL="0" rtl="0" algn="ctr">
              <a:lnSpc>
                <a:spcPct val="90000"/>
              </a:lnSpc>
              <a:spcBef>
                <a:spcPts val="0"/>
              </a:spcBef>
              <a:spcAft>
                <a:spcPts val="0"/>
              </a:spcAft>
              <a:buClr>
                <a:srgbClr val="1F3864"/>
              </a:buClr>
              <a:buSzPct val="32639"/>
              <a:buNone/>
            </a:pPr>
            <a:r>
              <a:rPr b="1" lang="en-US" sz="12561">
                <a:solidFill>
                  <a:srgbClr val="1F3864"/>
                </a:solidFill>
              </a:rPr>
              <a:t>DATA 230 DATA VISUALIZATION</a:t>
            </a:r>
            <a:endParaRPr b="1" sz="12561">
              <a:solidFill>
                <a:srgbClr val="1F3864"/>
              </a:solidFill>
            </a:endParaRPr>
          </a:p>
          <a:p>
            <a:pPr indent="0" lvl="0" marL="0" rtl="0" algn="ctr">
              <a:lnSpc>
                <a:spcPct val="90000"/>
              </a:lnSpc>
              <a:spcBef>
                <a:spcPts val="0"/>
              </a:spcBef>
              <a:spcAft>
                <a:spcPts val="0"/>
              </a:spcAft>
              <a:buClr>
                <a:srgbClr val="1F3864"/>
              </a:buClr>
              <a:buSzPct val="100000"/>
              <a:buNone/>
            </a:pPr>
            <a:r>
              <a:t/>
            </a:r>
            <a:endParaRPr b="1" sz="4100">
              <a:solidFill>
                <a:srgbClr val="1F3864"/>
              </a:solidFill>
            </a:endParaRPr>
          </a:p>
          <a:p>
            <a:pPr indent="0" lvl="0" marL="0" rtl="0" algn="l">
              <a:lnSpc>
                <a:spcPct val="90000"/>
              </a:lnSpc>
              <a:spcBef>
                <a:spcPts val="1000"/>
              </a:spcBef>
              <a:spcAft>
                <a:spcPts val="0"/>
              </a:spcAft>
              <a:buClr>
                <a:schemeClr val="dk1"/>
              </a:buClr>
              <a:buSzPct val="100000"/>
              <a:buNone/>
            </a:pPr>
            <a:r>
              <a:t/>
            </a:r>
            <a:endParaRPr>
              <a:solidFill>
                <a:srgbClr val="1F3864"/>
              </a:solidFill>
            </a:endParaRPr>
          </a:p>
          <a:p>
            <a:pPr indent="0" lvl="0" marL="0" rtl="0" algn="ctr">
              <a:lnSpc>
                <a:spcPct val="90000"/>
              </a:lnSpc>
              <a:spcBef>
                <a:spcPts val="1000"/>
              </a:spcBef>
              <a:spcAft>
                <a:spcPts val="0"/>
              </a:spcAft>
              <a:buClr>
                <a:schemeClr val="dk1"/>
              </a:buClr>
              <a:buSzPct val="100000"/>
              <a:buNone/>
            </a:pPr>
            <a:r>
              <a:t/>
            </a:r>
            <a:endParaRPr sz="2600"/>
          </a:p>
        </p:txBody>
      </p:sp>
      <p:sp>
        <p:nvSpPr>
          <p:cNvPr id="182" name="Google Shape;182;p1"/>
          <p:cNvSpPr txBox="1"/>
          <p:nvPr/>
        </p:nvSpPr>
        <p:spPr>
          <a:xfrm>
            <a:off x="209225" y="4465400"/>
            <a:ext cx="6695400" cy="12930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lang="en-US" sz="2600">
                <a:solidFill>
                  <a:schemeClr val="dk1"/>
                </a:solidFill>
              </a:rPr>
              <a:t>Presented by: </a:t>
            </a:r>
            <a:r>
              <a:rPr b="1" lang="en-US" sz="2600">
                <a:solidFill>
                  <a:schemeClr val="dk1"/>
                </a:solidFill>
              </a:rPr>
              <a:t>Shripal Shah (014633411)</a:t>
            </a:r>
            <a:br>
              <a:rPr b="1" lang="en-US" sz="2600">
                <a:solidFill>
                  <a:schemeClr val="dk1"/>
                </a:solidFill>
              </a:rPr>
            </a:br>
            <a:endParaRPr sz="2600"/>
          </a:p>
          <a:p>
            <a:pPr indent="0" lvl="0" marL="0" marR="0" rtl="0" algn="l">
              <a:lnSpc>
                <a:spcPct val="100000"/>
              </a:lnSpc>
              <a:spcBef>
                <a:spcPts val="0"/>
              </a:spcBef>
              <a:spcAft>
                <a:spcPts val="0"/>
              </a:spcAft>
              <a:buNone/>
            </a:pPr>
            <a:r>
              <a:rPr b="0" i="0" lang="en-US" sz="2600" u="none" cap="none" strike="noStrike">
                <a:solidFill>
                  <a:srgbClr val="000000"/>
                </a:solidFill>
                <a:latin typeface="Arial"/>
                <a:ea typeface="Arial"/>
                <a:cs typeface="Arial"/>
                <a:sym typeface="Arial"/>
              </a:rPr>
              <a:t>Presented to: </a:t>
            </a:r>
            <a:r>
              <a:rPr b="1" i="0" lang="en-US" sz="2600" u="none" cap="none" strike="noStrike">
                <a:solidFill>
                  <a:srgbClr val="000000"/>
                </a:solidFill>
              </a:rPr>
              <a:t>Andrew H. Bond</a:t>
            </a:r>
            <a:endParaRPr b="1" sz="2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10"/>
          <p:cNvSpPr/>
          <p:nvPr/>
        </p:nvSpPr>
        <p:spPr>
          <a:xfrm>
            <a:off x="0" y="-1"/>
            <a:ext cx="12188952" cy="6858000"/>
          </a:xfrm>
          <a:prstGeom prst="rect">
            <a:avLst/>
          </a:prstGeom>
          <a:gradFill>
            <a:gsLst>
              <a:gs pos="0">
                <a:srgbClr val="ACB8CA"/>
              </a:gs>
              <a:gs pos="83000">
                <a:srgbClr val="D8E2F3"/>
              </a:gs>
              <a:gs pos="100000">
                <a:srgbClr val="D8E2F3"/>
              </a:gs>
            </a:gsLst>
            <a:lin ang="54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300" name="Google Shape;300;p10"/>
          <p:cNvPicPr preferRelativeResize="0"/>
          <p:nvPr/>
        </p:nvPicPr>
        <p:blipFill rotWithShape="1">
          <a:blip r:embed="rId3">
            <a:alphaModFix/>
          </a:blip>
          <a:srcRect b="5" l="0" r="5" t="3523"/>
          <a:stretch/>
        </p:blipFill>
        <p:spPr>
          <a:xfrm>
            <a:off x="8188963" y="544856"/>
            <a:ext cx="4014042" cy="2838287"/>
          </a:xfrm>
          <a:prstGeom prst="rect">
            <a:avLst/>
          </a:prstGeom>
          <a:noFill/>
          <a:ln>
            <a:noFill/>
          </a:ln>
        </p:spPr>
      </p:pic>
      <p:pic>
        <p:nvPicPr>
          <p:cNvPr id="301" name="Google Shape;301;p10"/>
          <p:cNvPicPr preferRelativeResize="0"/>
          <p:nvPr/>
        </p:nvPicPr>
        <p:blipFill rotWithShape="1">
          <a:blip r:embed="rId4">
            <a:alphaModFix/>
          </a:blip>
          <a:srcRect b="-2" l="11140" r="24790" t="0"/>
          <a:stretch/>
        </p:blipFill>
        <p:spPr>
          <a:xfrm>
            <a:off x="4094479" y="544992"/>
            <a:ext cx="4014047" cy="2838287"/>
          </a:xfrm>
          <a:prstGeom prst="rect">
            <a:avLst/>
          </a:prstGeom>
          <a:noFill/>
          <a:ln>
            <a:noFill/>
          </a:ln>
        </p:spPr>
      </p:pic>
      <p:pic>
        <p:nvPicPr>
          <p:cNvPr id="302" name="Google Shape;302;p10"/>
          <p:cNvPicPr preferRelativeResize="0"/>
          <p:nvPr/>
        </p:nvPicPr>
        <p:blipFill rotWithShape="1">
          <a:blip r:embed="rId5">
            <a:alphaModFix/>
          </a:blip>
          <a:srcRect b="0" l="11535" r="22799" t="0"/>
          <a:stretch/>
        </p:blipFill>
        <p:spPr>
          <a:xfrm>
            <a:off x="0" y="544856"/>
            <a:ext cx="4003039" cy="2838288"/>
          </a:xfrm>
          <a:prstGeom prst="rect">
            <a:avLst/>
          </a:prstGeom>
          <a:noFill/>
          <a:ln>
            <a:noFill/>
          </a:ln>
        </p:spPr>
      </p:pic>
      <p:pic>
        <p:nvPicPr>
          <p:cNvPr id="303" name="Google Shape;303;p10"/>
          <p:cNvPicPr preferRelativeResize="0"/>
          <p:nvPr/>
        </p:nvPicPr>
        <p:blipFill rotWithShape="1">
          <a:blip r:embed="rId6">
            <a:alphaModFix/>
          </a:blip>
          <a:srcRect b="1" l="14493" r="10461" t="0"/>
          <a:stretch/>
        </p:blipFill>
        <p:spPr>
          <a:xfrm>
            <a:off x="20" y="3469102"/>
            <a:ext cx="4003019" cy="3388893"/>
          </a:xfrm>
          <a:prstGeom prst="rect">
            <a:avLst/>
          </a:prstGeom>
          <a:noFill/>
          <a:ln>
            <a:noFill/>
          </a:ln>
        </p:spPr>
      </p:pic>
      <p:pic>
        <p:nvPicPr>
          <p:cNvPr id="304" name="Google Shape;304;p10"/>
          <p:cNvPicPr preferRelativeResize="0"/>
          <p:nvPr/>
        </p:nvPicPr>
        <p:blipFill rotWithShape="1">
          <a:blip r:embed="rId7">
            <a:alphaModFix/>
          </a:blip>
          <a:srcRect b="-1" l="475" r="4015" t="0"/>
          <a:stretch/>
        </p:blipFill>
        <p:spPr>
          <a:xfrm>
            <a:off x="4094479" y="3469102"/>
            <a:ext cx="4014047" cy="3383280"/>
          </a:xfrm>
          <a:prstGeom prst="rect">
            <a:avLst/>
          </a:prstGeom>
          <a:noFill/>
          <a:ln>
            <a:noFill/>
          </a:ln>
        </p:spPr>
      </p:pic>
      <p:pic>
        <p:nvPicPr>
          <p:cNvPr id="305" name="Google Shape;305;p10"/>
          <p:cNvPicPr preferRelativeResize="0"/>
          <p:nvPr/>
        </p:nvPicPr>
        <p:blipFill rotWithShape="1">
          <a:blip r:embed="rId8">
            <a:alphaModFix/>
          </a:blip>
          <a:srcRect b="0" l="0" r="0" t="0"/>
          <a:stretch/>
        </p:blipFill>
        <p:spPr>
          <a:xfrm>
            <a:off x="8199966" y="3474722"/>
            <a:ext cx="3992034" cy="3377660"/>
          </a:xfrm>
          <a:prstGeom prst="rect">
            <a:avLst/>
          </a:prstGeom>
          <a:noFill/>
          <a:ln>
            <a:noFill/>
          </a:ln>
        </p:spPr>
      </p:pic>
      <p:sp>
        <p:nvSpPr>
          <p:cNvPr id="306" name="Google Shape;306;p10"/>
          <p:cNvSpPr txBox="1"/>
          <p:nvPr/>
        </p:nvSpPr>
        <p:spPr>
          <a:xfrm>
            <a:off x="3254477" y="0"/>
            <a:ext cx="5742039"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1F3864"/>
              </a:buClr>
              <a:buSzPts val="2800"/>
              <a:buFont typeface="Calibri"/>
              <a:buNone/>
            </a:pPr>
            <a:r>
              <a:rPr b="1" i="0" lang="en-US" sz="2800" u="none" cap="none" strike="noStrike">
                <a:solidFill>
                  <a:srgbClr val="1F3864"/>
                </a:solidFill>
                <a:latin typeface="Calibri"/>
                <a:ea typeface="Calibri"/>
                <a:cs typeface="Calibri"/>
                <a:sym typeface="Calibri"/>
              </a:rPr>
              <a:t>Alcohol, Drugs and Smoking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1b303ef8de6_1_0"/>
          <p:cNvSpPr txBox="1"/>
          <p:nvPr/>
        </p:nvSpPr>
        <p:spPr>
          <a:xfrm>
            <a:off x="2924475" y="270975"/>
            <a:ext cx="6689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600" u="sng">
                <a:latin typeface="Twentieth Century"/>
                <a:ea typeface="Twentieth Century"/>
                <a:cs typeface="Twentieth Century"/>
                <a:sym typeface="Twentieth Century"/>
              </a:rPr>
              <a:t>Dashboard 1</a:t>
            </a:r>
            <a:r>
              <a:rPr lang="en-US" sz="3600" u="sng">
                <a:latin typeface="Twentieth Century"/>
                <a:ea typeface="Twentieth Century"/>
                <a:cs typeface="Twentieth Century"/>
                <a:sym typeface="Twentieth Century"/>
              </a:rPr>
              <a:t>: </a:t>
            </a:r>
            <a:r>
              <a:rPr b="1" lang="en-US" sz="3600" u="sng">
                <a:latin typeface="Twentieth Century"/>
                <a:ea typeface="Twentieth Century"/>
                <a:cs typeface="Twentieth Century"/>
                <a:sym typeface="Twentieth Century"/>
              </a:rPr>
              <a:t>AIR POLLUTION</a:t>
            </a:r>
            <a:endParaRPr b="1" sz="3600" u="sng">
              <a:latin typeface="Twentieth Century"/>
              <a:ea typeface="Twentieth Century"/>
              <a:cs typeface="Twentieth Century"/>
              <a:sym typeface="Twentieth Century"/>
            </a:endParaRPr>
          </a:p>
        </p:txBody>
      </p:sp>
      <p:pic>
        <p:nvPicPr>
          <p:cNvPr id="313" name="Google Shape;313;g1b303ef8de6_1_0"/>
          <p:cNvPicPr preferRelativeResize="0"/>
          <p:nvPr/>
        </p:nvPicPr>
        <p:blipFill>
          <a:blip r:embed="rId3">
            <a:alphaModFix/>
          </a:blip>
          <a:stretch>
            <a:fillRect/>
          </a:stretch>
        </p:blipFill>
        <p:spPr>
          <a:xfrm>
            <a:off x="1202750" y="1143575"/>
            <a:ext cx="10133149" cy="55433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g1b303ef8de6_1_4"/>
          <p:cNvSpPr txBox="1"/>
          <p:nvPr/>
        </p:nvSpPr>
        <p:spPr>
          <a:xfrm>
            <a:off x="2023250" y="57875"/>
            <a:ext cx="75675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US" sz="3600" u="sng">
                <a:solidFill>
                  <a:schemeClr val="dk1"/>
                </a:solidFill>
                <a:latin typeface="Twentieth Century"/>
                <a:ea typeface="Twentieth Century"/>
                <a:cs typeface="Twentieth Century"/>
                <a:sym typeface="Twentieth Century"/>
              </a:rPr>
              <a:t>Dashboard 2</a:t>
            </a:r>
            <a:r>
              <a:rPr lang="en-US" sz="3600" u="sng">
                <a:solidFill>
                  <a:schemeClr val="dk1"/>
                </a:solidFill>
                <a:latin typeface="Twentieth Century"/>
                <a:ea typeface="Twentieth Century"/>
                <a:cs typeface="Twentieth Century"/>
                <a:sym typeface="Twentieth Century"/>
              </a:rPr>
              <a:t>: </a:t>
            </a:r>
            <a:r>
              <a:rPr b="1" lang="en-US" sz="3600" u="sng">
                <a:solidFill>
                  <a:schemeClr val="dk1"/>
                </a:solidFill>
                <a:latin typeface="Twentieth Century"/>
                <a:ea typeface="Twentieth Century"/>
                <a:cs typeface="Twentieth Century"/>
                <a:sym typeface="Twentieth Century"/>
              </a:rPr>
              <a:t>Child Mortality</a:t>
            </a:r>
            <a:endParaRPr b="1" u="sng">
              <a:latin typeface="Twentieth Century"/>
              <a:ea typeface="Twentieth Century"/>
              <a:cs typeface="Twentieth Century"/>
              <a:sym typeface="Twentieth Century"/>
            </a:endParaRPr>
          </a:p>
        </p:txBody>
      </p:sp>
      <p:pic>
        <p:nvPicPr>
          <p:cNvPr id="320" name="Google Shape;320;g1b303ef8de6_1_4"/>
          <p:cNvPicPr preferRelativeResize="0"/>
          <p:nvPr/>
        </p:nvPicPr>
        <p:blipFill>
          <a:blip r:embed="rId3">
            <a:alphaModFix/>
          </a:blip>
          <a:stretch>
            <a:fillRect/>
          </a:stretch>
        </p:blipFill>
        <p:spPr>
          <a:xfrm>
            <a:off x="1078575" y="1072675"/>
            <a:ext cx="10443399" cy="5698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g1b303ef8de6_1_8"/>
          <p:cNvSpPr txBox="1"/>
          <p:nvPr/>
        </p:nvSpPr>
        <p:spPr>
          <a:xfrm>
            <a:off x="1878700" y="170775"/>
            <a:ext cx="75675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sz="3600" u="sng">
                <a:solidFill>
                  <a:schemeClr val="dk1"/>
                </a:solidFill>
                <a:latin typeface="Twentieth Century"/>
                <a:ea typeface="Twentieth Century"/>
                <a:cs typeface="Twentieth Century"/>
                <a:sym typeface="Twentieth Century"/>
              </a:rPr>
              <a:t>DASHBOARD 3</a:t>
            </a:r>
            <a:r>
              <a:rPr lang="en-US" sz="3600" u="sng">
                <a:solidFill>
                  <a:schemeClr val="dk1"/>
                </a:solidFill>
                <a:latin typeface="Twentieth Century"/>
                <a:ea typeface="Twentieth Century"/>
                <a:cs typeface="Twentieth Century"/>
                <a:sym typeface="Twentieth Century"/>
              </a:rPr>
              <a:t>: </a:t>
            </a:r>
            <a:r>
              <a:rPr b="1" lang="en-US" sz="3900" u="sng">
                <a:solidFill>
                  <a:schemeClr val="dk1"/>
                </a:solidFill>
                <a:latin typeface="Twentieth Century"/>
                <a:ea typeface="Twentieth Century"/>
                <a:cs typeface="Twentieth Century"/>
                <a:sym typeface="Twentieth Century"/>
              </a:rPr>
              <a:t>Lifestyle Choices</a:t>
            </a:r>
            <a:endParaRPr b="1" sz="1700" u="sng">
              <a:latin typeface="Twentieth Century"/>
              <a:ea typeface="Twentieth Century"/>
              <a:cs typeface="Twentieth Century"/>
              <a:sym typeface="Twentieth Century"/>
            </a:endParaRPr>
          </a:p>
        </p:txBody>
      </p:sp>
      <p:pic>
        <p:nvPicPr>
          <p:cNvPr id="327" name="Google Shape;327;g1b303ef8de6_1_8"/>
          <p:cNvPicPr preferRelativeResize="0"/>
          <p:nvPr/>
        </p:nvPicPr>
        <p:blipFill>
          <a:blip r:embed="rId3">
            <a:alphaModFix/>
          </a:blip>
          <a:stretch>
            <a:fillRect/>
          </a:stretch>
        </p:blipFill>
        <p:spPr>
          <a:xfrm>
            <a:off x="979650" y="1015275"/>
            <a:ext cx="10232702" cy="55983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g1b303ef8de6_1_12"/>
          <p:cNvSpPr txBox="1"/>
          <p:nvPr/>
        </p:nvSpPr>
        <p:spPr>
          <a:xfrm>
            <a:off x="2956000" y="170775"/>
            <a:ext cx="7331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600" u="sng">
                <a:solidFill>
                  <a:schemeClr val="dk1"/>
                </a:solidFill>
                <a:latin typeface="Twentieth Century"/>
                <a:ea typeface="Twentieth Century"/>
                <a:cs typeface="Twentieth Century"/>
                <a:sym typeface="Twentieth Century"/>
              </a:rPr>
              <a:t>Dashboard 4</a:t>
            </a:r>
            <a:r>
              <a:rPr lang="en-US" sz="3600" u="sng">
                <a:solidFill>
                  <a:schemeClr val="dk1"/>
                </a:solidFill>
                <a:latin typeface="Twentieth Century"/>
                <a:ea typeface="Twentieth Century"/>
                <a:cs typeface="Twentieth Century"/>
                <a:sym typeface="Twentieth Century"/>
              </a:rPr>
              <a:t>: </a:t>
            </a:r>
            <a:r>
              <a:rPr b="1" lang="en-US" sz="3600" u="sng">
                <a:solidFill>
                  <a:schemeClr val="dk1"/>
                </a:solidFill>
                <a:latin typeface="Twentieth Century"/>
                <a:ea typeface="Twentieth Century"/>
                <a:cs typeface="Twentieth Century"/>
                <a:sym typeface="Twentieth Century"/>
              </a:rPr>
              <a:t>Addictions</a:t>
            </a:r>
            <a:endParaRPr b="1" u="sng"/>
          </a:p>
        </p:txBody>
      </p:sp>
      <p:pic>
        <p:nvPicPr>
          <p:cNvPr id="334" name="Google Shape;334;g1b303ef8de6_1_12"/>
          <p:cNvPicPr preferRelativeResize="0"/>
          <p:nvPr/>
        </p:nvPicPr>
        <p:blipFill>
          <a:blip r:embed="rId3">
            <a:alphaModFix/>
          </a:blip>
          <a:stretch>
            <a:fillRect/>
          </a:stretch>
        </p:blipFill>
        <p:spPr>
          <a:xfrm>
            <a:off x="1057050" y="1022675"/>
            <a:ext cx="10077876" cy="55383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12"/>
          <p:cNvSpPr txBox="1"/>
          <p:nvPr>
            <p:ph type="title"/>
          </p:nvPr>
        </p:nvSpPr>
        <p:spPr>
          <a:xfrm>
            <a:off x="543257" y="-124275"/>
            <a:ext cx="10734300" cy="860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1F3864"/>
              </a:buClr>
              <a:buSzPts val="4400"/>
              <a:buFont typeface="Calibri"/>
              <a:buNone/>
            </a:pPr>
            <a:r>
              <a:rPr b="1" lang="en-US" u="sng">
                <a:latin typeface="Calibri"/>
                <a:ea typeface="Calibri"/>
                <a:cs typeface="Calibri"/>
                <a:sym typeface="Calibri"/>
              </a:rPr>
              <a:t>Summary Dashboard</a:t>
            </a:r>
            <a:endParaRPr b="1" u="sng"/>
          </a:p>
        </p:txBody>
      </p:sp>
      <p:pic>
        <p:nvPicPr>
          <p:cNvPr id="340" name="Google Shape;340;p12"/>
          <p:cNvPicPr preferRelativeResize="0"/>
          <p:nvPr/>
        </p:nvPicPr>
        <p:blipFill rotWithShape="1">
          <a:blip r:embed="rId3">
            <a:alphaModFix/>
          </a:blip>
          <a:srcRect b="0" l="0" r="0" t="0"/>
          <a:stretch/>
        </p:blipFill>
        <p:spPr>
          <a:xfrm>
            <a:off x="652613" y="933625"/>
            <a:ext cx="10886750" cy="57272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13"/>
          <p:cNvSpPr txBox="1"/>
          <p:nvPr>
            <p:ph type="title"/>
          </p:nvPr>
        </p:nvSpPr>
        <p:spPr>
          <a:xfrm>
            <a:off x="1095079" y="-248587"/>
            <a:ext cx="10364451" cy="159617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1F3864"/>
              </a:buClr>
              <a:buSzPts val="4400"/>
              <a:buFont typeface="Calibri"/>
              <a:buNone/>
            </a:pPr>
            <a:r>
              <a:rPr b="1" lang="en-US" sz="5400" u="sng">
                <a:latin typeface="Calibri"/>
                <a:ea typeface="Calibri"/>
                <a:cs typeface="Calibri"/>
                <a:sym typeface="Calibri"/>
              </a:rPr>
              <a:t>INFERENCE</a:t>
            </a:r>
            <a:endParaRPr b="1" sz="5400" u="sng"/>
          </a:p>
        </p:txBody>
      </p:sp>
      <p:sp>
        <p:nvSpPr>
          <p:cNvPr id="346" name="Google Shape;346;p13"/>
          <p:cNvSpPr txBox="1"/>
          <p:nvPr>
            <p:ph idx="1" type="body"/>
          </p:nvPr>
        </p:nvSpPr>
        <p:spPr>
          <a:xfrm>
            <a:off x="312683" y="1135118"/>
            <a:ext cx="11146847" cy="572288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900"/>
              <a:buChar char="•"/>
            </a:pPr>
            <a:r>
              <a:rPr b="1" lang="en-US" sz="1900" cap="none">
                <a:latin typeface="Calibri"/>
                <a:ea typeface="Calibri"/>
                <a:cs typeface="Calibri"/>
                <a:sym typeface="Calibri"/>
              </a:rPr>
              <a:t>Air pollution </a:t>
            </a:r>
            <a:r>
              <a:rPr lang="en-US" sz="1900" cap="none">
                <a:latin typeface="Calibri"/>
                <a:ea typeface="Calibri"/>
                <a:cs typeface="Calibri"/>
                <a:sym typeface="Calibri"/>
              </a:rPr>
              <a:t>- Since 1990, the number of deaths caused by air pollution has continuously increased. As a result, air pollution caused the most deaths on the Asian continent.</a:t>
            </a:r>
            <a:br>
              <a:rPr lang="en-US" cap="none">
                <a:latin typeface="Calibri"/>
                <a:ea typeface="Calibri"/>
                <a:cs typeface="Calibri"/>
                <a:sym typeface="Calibri"/>
              </a:rPr>
            </a:br>
            <a:endParaRPr cap="none">
              <a:latin typeface="Calibri"/>
              <a:ea typeface="Calibri"/>
              <a:cs typeface="Calibri"/>
              <a:sym typeface="Calibri"/>
            </a:endParaRPr>
          </a:p>
          <a:p>
            <a:pPr indent="-228600" lvl="0" marL="228600" rtl="0" algn="l">
              <a:lnSpc>
                <a:spcPct val="90000"/>
              </a:lnSpc>
              <a:spcBef>
                <a:spcPts val="1000"/>
              </a:spcBef>
              <a:spcAft>
                <a:spcPts val="0"/>
              </a:spcAft>
              <a:buClr>
                <a:schemeClr val="dk1"/>
              </a:buClr>
              <a:buSzPts val="1900"/>
              <a:buChar char="•"/>
            </a:pPr>
            <a:r>
              <a:rPr b="1" lang="en-US" sz="1900" cap="none">
                <a:latin typeface="Calibri"/>
                <a:ea typeface="Calibri"/>
                <a:cs typeface="Calibri"/>
                <a:sym typeface="Calibri"/>
              </a:rPr>
              <a:t>Child mortality</a:t>
            </a:r>
            <a:r>
              <a:rPr lang="en-US" sz="1900" cap="none">
                <a:latin typeface="Calibri"/>
                <a:ea typeface="Calibri"/>
                <a:cs typeface="Calibri"/>
                <a:sym typeface="Calibri"/>
              </a:rPr>
              <a:t> – Around 20% of global deaths are caused by child mortality. However, the child mortality rate decreased by 70% from 1990 to 2014. It is expected to decline further by 67% by 2030.</a:t>
            </a:r>
            <a:endParaRPr cap="none">
              <a:latin typeface="Calibri"/>
              <a:ea typeface="Calibri"/>
              <a:cs typeface="Calibri"/>
              <a:sym typeface="Calibri"/>
            </a:endParaRPr>
          </a:p>
          <a:p>
            <a:pPr indent="-228600" lvl="0" marL="228600" rtl="0" algn="l">
              <a:lnSpc>
                <a:spcPct val="90000"/>
              </a:lnSpc>
              <a:spcBef>
                <a:spcPts val="1000"/>
              </a:spcBef>
              <a:spcAft>
                <a:spcPts val="0"/>
              </a:spcAft>
              <a:buClr>
                <a:schemeClr val="dk1"/>
              </a:buClr>
              <a:buSzPts val="1900"/>
              <a:buChar char="•"/>
            </a:pPr>
            <a:r>
              <a:rPr b="1" lang="en-US" sz="1900" cap="none">
                <a:latin typeface="Calibri"/>
                <a:ea typeface="Calibri"/>
                <a:cs typeface="Calibri"/>
                <a:sym typeface="Calibri"/>
              </a:rPr>
              <a:t>Diet low in nutrition</a:t>
            </a:r>
            <a:r>
              <a:rPr lang="en-US" sz="1900" cap="none">
                <a:latin typeface="Calibri"/>
                <a:ea typeface="Calibri"/>
                <a:cs typeface="Calibri"/>
                <a:sym typeface="Calibri"/>
              </a:rPr>
              <a:t>- Diets low in nutrition account for approximately 40% of global deaths</a:t>
            </a:r>
            <a:br>
              <a:rPr lang="en-US" sz="1900" cap="none">
                <a:latin typeface="Calibri"/>
                <a:ea typeface="Calibri"/>
                <a:cs typeface="Calibri"/>
                <a:sym typeface="Calibri"/>
              </a:rPr>
            </a:br>
            <a:endParaRPr sz="1900" cap="none">
              <a:latin typeface="Calibri"/>
              <a:ea typeface="Calibri"/>
              <a:cs typeface="Calibri"/>
              <a:sym typeface="Calibri"/>
            </a:endParaRPr>
          </a:p>
          <a:p>
            <a:pPr indent="-228600" lvl="0" marL="228600" rtl="0" algn="l">
              <a:lnSpc>
                <a:spcPct val="90000"/>
              </a:lnSpc>
              <a:spcBef>
                <a:spcPts val="1000"/>
              </a:spcBef>
              <a:spcAft>
                <a:spcPts val="0"/>
              </a:spcAft>
              <a:buClr>
                <a:schemeClr val="dk1"/>
              </a:buClr>
              <a:buSzPts val="1900"/>
              <a:buChar char="•"/>
            </a:pPr>
            <a:r>
              <a:rPr b="1" lang="en-US" sz="1900" cap="none">
                <a:latin typeface="Calibri"/>
                <a:ea typeface="Calibri"/>
                <a:cs typeface="Calibri"/>
                <a:sym typeface="Calibri"/>
              </a:rPr>
              <a:t>Health conditions- </a:t>
            </a:r>
            <a:r>
              <a:rPr lang="en-US" sz="1900" cap="none">
                <a:latin typeface="Calibri"/>
                <a:ea typeface="Calibri"/>
                <a:cs typeface="Calibri"/>
                <a:sym typeface="Calibri"/>
              </a:rPr>
              <a:t>About 62% of global deaths were due to health conditions specifically, with deaths from diabetes and high BMI constituting the highest percentages, approximately 19% </a:t>
            </a:r>
            <a:br>
              <a:rPr lang="en-US" sz="1900" cap="none">
                <a:latin typeface="Calibri"/>
                <a:ea typeface="Calibri"/>
                <a:cs typeface="Calibri"/>
                <a:sym typeface="Calibri"/>
              </a:rPr>
            </a:br>
            <a:endParaRPr cap="none">
              <a:latin typeface="Calibri"/>
              <a:ea typeface="Calibri"/>
              <a:cs typeface="Calibri"/>
              <a:sym typeface="Calibri"/>
            </a:endParaRPr>
          </a:p>
          <a:p>
            <a:pPr indent="-228600" lvl="0" marL="228600" rtl="0" algn="l">
              <a:lnSpc>
                <a:spcPct val="90000"/>
              </a:lnSpc>
              <a:spcBef>
                <a:spcPts val="1000"/>
              </a:spcBef>
              <a:spcAft>
                <a:spcPts val="0"/>
              </a:spcAft>
              <a:buClr>
                <a:schemeClr val="dk1"/>
              </a:buClr>
              <a:buSzPts val="1900"/>
              <a:buChar char="•"/>
            </a:pPr>
            <a:r>
              <a:rPr b="1" lang="en-US" sz="1900" cap="none">
                <a:latin typeface="Calibri"/>
                <a:ea typeface="Calibri"/>
                <a:cs typeface="Calibri"/>
                <a:sym typeface="Calibri"/>
              </a:rPr>
              <a:t>Unsafe sanitation </a:t>
            </a:r>
            <a:r>
              <a:rPr lang="en-US" sz="1900" cap="none">
                <a:latin typeface="Calibri"/>
                <a:ea typeface="Calibri"/>
                <a:cs typeface="Calibri"/>
                <a:sym typeface="Calibri"/>
              </a:rPr>
              <a:t>– Poor sanitation and unsafe water sources cause 1.4% of global deaths. In addition, poor sanitary conditions account for 5% of deaths in low-income countries.</a:t>
            </a:r>
            <a:br>
              <a:rPr lang="en-US" sz="1900" cap="none">
                <a:latin typeface="Calibri"/>
                <a:ea typeface="Calibri"/>
                <a:cs typeface="Calibri"/>
                <a:sym typeface="Calibri"/>
              </a:rPr>
            </a:br>
            <a:endParaRPr cap="none">
              <a:latin typeface="Calibri"/>
              <a:ea typeface="Calibri"/>
              <a:cs typeface="Calibri"/>
              <a:sym typeface="Calibri"/>
            </a:endParaRPr>
          </a:p>
          <a:p>
            <a:pPr indent="-228600" lvl="0" marL="228600" rtl="0" algn="l">
              <a:lnSpc>
                <a:spcPct val="90000"/>
              </a:lnSpc>
              <a:spcBef>
                <a:spcPts val="1000"/>
              </a:spcBef>
              <a:spcAft>
                <a:spcPts val="0"/>
              </a:spcAft>
              <a:buClr>
                <a:schemeClr val="dk1"/>
              </a:buClr>
              <a:buSzPts val="1900"/>
              <a:buChar char="•"/>
            </a:pPr>
            <a:r>
              <a:rPr b="1" lang="en-US" sz="1900" cap="none">
                <a:latin typeface="Calibri"/>
                <a:ea typeface="Calibri"/>
                <a:cs typeface="Calibri"/>
                <a:sym typeface="Calibri"/>
              </a:rPr>
              <a:t>Alcohol, drugs, smoking and secondhand smoking </a:t>
            </a:r>
            <a:r>
              <a:rPr lang="en-US" sz="1900" cap="none">
                <a:latin typeface="Calibri"/>
                <a:ea typeface="Calibri"/>
                <a:cs typeface="Calibri"/>
                <a:sym typeface="Calibri"/>
              </a:rPr>
              <a:t>– All addiction-related issues account for 74% of global deaths, including alcohol, drugs, smoking, and secondhand smoke. Since 1990, the number of drug overdose deaths has more than tripled.</a:t>
            </a:r>
            <a:endParaRPr cap="none">
              <a:latin typeface="Calibri"/>
              <a:ea typeface="Calibri"/>
              <a:cs typeface="Calibri"/>
              <a:sym typeface="Calibri"/>
            </a:endParaRPr>
          </a:p>
          <a:p>
            <a:pPr indent="-50800" lvl="0" marL="228600" rtl="0" algn="l">
              <a:lnSpc>
                <a:spcPct val="90000"/>
              </a:lnSpc>
              <a:spcBef>
                <a:spcPts val="1000"/>
              </a:spcBef>
              <a:spcAft>
                <a:spcPts val="0"/>
              </a:spcAft>
              <a:buClr>
                <a:schemeClr val="dk1"/>
              </a:buClr>
              <a:buSzPts val="2800"/>
              <a:buNone/>
            </a:pPr>
            <a:r>
              <a:t/>
            </a:r>
            <a:endParaRPr>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14"/>
          <p:cNvSpPr txBox="1"/>
          <p:nvPr>
            <p:ph type="ctrTitle"/>
          </p:nvPr>
        </p:nvSpPr>
        <p:spPr>
          <a:xfrm>
            <a:off x="1524000" y="1122363"/>
            <a:ext cx="9000931"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1F3864"/>
              </a:buClr>
              <a:buSzPts val="6000"/>
              <a:buFont typeface="Calibri"/>
              <a:buNone/>
            </a:pPr>
            <a:r>
              <a:rPr b="1" lang="en-US" sz="8600">
                <a:latin typeface="Calibri"/>
                <a:ea typeface="Calibri"/>
                <a:cs typeface="Calibri"/>
                <a:sym typeface="Calibri"/>
              </a:rPr>
              <a:t>THANK YOU</a:t>
            </a:r>
            <a:endParaRPr sz="8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
          <p:cNvSpPr txBox="1"/>
          <p:nvPr>
            <p:ph type="title"/>
          </p:nvPr>
        </p:nvSpPr>
        <p:spPr>
          <a:xfrm>
            <a:off x="209026" y="196628"/>
            <a:ext cx="10515600" cy="81676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1F3864"/>
              </a:buClr>
              <a:buSzPts val="4400"/>
              <a:buFont typeface="Calibri"/>
              <a:buNone/>
            </a:pPr>
            <a:r>
              <a:rPr b="1" lang="en-US">
                <a:latin typeface="Calibri"/>
                <a:ea typeface="Calibri"/>
                <a:cs typeface="Calibri"/>
                <a:sym typeface="Calibri"/>
              </a:rPr>
              <a:t>                              </a:t>
            </a:r>
            <a:r>
              <a:rPr b="1" lang="en-US" sz="4300">
                <a:latin typeface="Calibri"/>
                <a:ea typeface="Calibri"/>
                <a:cs typeface="Calibri"/>
                <a:sym typeface="Calibri"/>
              </a:rPr>
              <a:t>   </a:t>
            </a:r>
            <a:r>
              <a:rPr b="1" lang="en-US" sz="4300" u="sng">
                <a:latin typeface="Calibri"/>
                <a:ea typeface="Calibri"/>
                <a:cs typeface="Calibri"/>
                <a:sym typeface="Calibri"/>
              </a:rPr>
              <a:t>AGENDA</a:t>
            </a:r>
            <a:endParaRPr sz="4300" u="sng"/>
          </a:p>
        </p:txBody>
      </p:sp>
      <p:grpSp>
        <p:nvGrpSpPr>
          <p:cNvPr id="189" name="Google Shape;189;p2"/>
          <p:cNvGrpSpPr/>
          <p:nvPr/>
        </p:nvGrpSpPr>
        <p:grpSpPr>
          <a:xfrm>
            <a:off x="6493447" y="1013395"/>
            <a:ext cx="4870448" cy="5090100"/>
            <a:chOff x="0" y="154"/>
            <a:chExt cx="4870448" cy="5090100"/>
          </a:xfrm>
        </p:grpSpPr>
        <p:sp>
          <p:nvSpPr>
            <p:cNvPr id="190" name="Google Shape;190;p2"/>
            <p:cNvSpPr/>
            <p:nvPr/>
          </p:nvSpPr>
          <p:spPr>
            <a:xfrm>
              <a:off x="0" y="4588173"/>
              <a:ext cx="4870448" cy="502081"/>
            </a:xfrm>
            <a:prstGeom prst="rect">
              <a:avLst/>
            </a:prstGeom>
            <a:solidFill>
              <a:srgbClr val="526580"/>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
            <p:cNvSpPr txBox="1"/>
            <p:nvPr/>
          </p:nvSpPr>
          <p:spPr>
            <a:xfrm>
              <a:off x="0" y="4588173"/>
              <a:ext cx="4870448" cy="502081"/>
            </a:xfrm>
            <a:prstGeom prst="rect">
              <a:avLst/>
            </a:prstGeom>
            <a:noFill/>
            <a:ln>
              <a:noFill/>
            </a:ln>
          </p:spPr>
          <p:txBody>
            <a:bodyPr anchorCtr="0" anchor="ctr" bIns="120900" lIns="120900" spcFirstLastPara="1" rIns="120900" wrap="square" tIns="120900">
              <a:noAutofit/>
            </a:bodyPr>
            <a:lstStyle/>
            <a:p>
              <a:pPr indent="0" lvl="0" marL="0" marR="0" rtl="0" algn="ctr">
                <a:lnSpc>
                  <a:spcPct val="90000"/>
                </a:lnSpc>
                <a:spcBef>
                  <a:spcPts val="0"/>
                </a:spcBef>
                <a:spcAft>
                  <a:spcPts val="0"/>
                </a:spcAft>
                <a:buClr>
                  <a:srgbClr val="FFFFFF"/>
                </a:buClr>
                <a:buSzPts val="1700"/>
                <a:buFont typeface="Calibri"/>
                <a:buNone/>
              </a:pPr>
              <a:r>
                <a:rPr lang="en-US" sz="1700">
                  <a:solidFill>
                    <a:srgbClr val="FFFFFF"/>
                  </a:solidFill>
                  <a:latin typeface="Calibri"/>
                  <a:ea typeface="Calibri"/>
                  <a:cs typeface="Calibri"/>
                  <a:sym typeface="Calibri"/>
                </a:rPr>
                <a:t>Inference</a:t>
              </a:r>
              <a:endParaRPr b="0" i="0" sz="1400" u="none" cap="none" strike="noStrike">
                <a:solidFill>
                  <a:srgbClr val="000000"/>
                </a:solidFill>
                <a:latin typeface="Arial"/>
                <a:ea typeface="Arial"/>
                <a:cs typeface="Arial"/>
                <a:sym typeface="Arial"/>
              </a:endParaRPr>
            </a:p>
          </p:txBody>
        </p:sp>
        <p:sp>
          <p:nvSpPr>
            <p:cNvPr id="192" name="Google Shape;192;p2"/>
            <p:cNvSpPr/>
            <p:nvPr/>
          </p:nvSpPr>
          <p:spPr>
            <a:xfrm rot="10800000">
              <a:off x="0" y="3859573"/>
              <a:ext cx="4870448" cy="772201"/>
            </a:xfrm>
            <a:prstGeom prst="upArrowCallout">
              <a:avLst>
                <a:gd fmla="val 25000" name="adj1"/>
                <a:gd fmla="val 25000" name="adj2"/>
                <a:gd fmla="val 25000" name="adj3"/>
                <a:gd fmla="val 64977" name="adj4"/>
              </a:avLst>
            </a:prstGeom>
            <a:solidFill>
              <a:srgbClr val="526580"/>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
            <p:cNvSpPr txBox="1"/>
            <p:nvPr/>
          </p:nvSpPr>
          <p:spPr>
            <a:xfrm>
              <a:off x="0" y="3859573"/>
              <a:ext cx="4870448" cy="501753"/>
            </a:xfrm>
            <a:prstGeom prst="rect">
              <a:avLst/>
            </a:prstGeom>
            <a:noFill/>
            <a:ln>
              <a:noFill/>
            </a:ln>
          </p:spPr>
          <p:txBody>
            <a:bodyPr anchorCtr="0" anchor="ctr" bIns="120900" lIns="120900" spcFirstLastPara="1" rIns="120900" wrap="square" tIns="120900">
              <a:no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Results</a:t>
              </a:r>
              <a:endParaRPr b="0" i="0" sz="1400" u="none" cap="none" strike="noStrike">
                <a:solidFill>
                  <a:srgbClr val="000000"/>
                </a:solidFill>
                <a:latin typeface="Arial"/>
                <a:ea typeface="Arial"/>
                <a:cs typeface="Arial"/>
                <a:sym typeface="Arial"/>
              </a:endParaRPr>
            </a:p>
          </p:txBody>
        </p:sp>
        <p:sp>
          <p:nvSpPr>
            <p:cNvPr id="194" name="Google Shape;194;p2"/>
            <p:cNvSpPr/>
            <p:nvPr/>
          </p:nvSpPr>
          <p:spPr>
            <a:xfrm rot="10800000">
              <a:off x="0" y="3058833"/>
              <a:ext cx="4870448" cy="772201"/>
            </a:xfrm>
            <a:prstGeom prst="upArrowCallout">
              <a:avLst>
                <a:gd fmla="val 25000" name="adj1"/>
                <a:gd fmla="val 25000" name="adj2"/>
                <a:gd fmla="val 25000" name="adj3"/>
                <a:gd fmla="val 64977" name="adj4"/>
              </a:avLst>
            </a:prstGeom>
            <a:solidFill>
              <a:srgbClr val="526580"/>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
            <p:cNvSpPr txBox="1"/>
            <p:nvPr/>
          </p:nvSpPr>
          <p:spPr>
            <a:xfrm>
              <a:off x="0" y="3058833"/>
              <a:ext cx="4870448" cy="501753"/>
            </a:xfrm>
            <a:prstGeom prst="rect">
              <a:avLst/>
            </a:prstGeom>
            <a:noFill/>
            <a:ln>
              <a:noFill/>
            </a:ln>
          </p:spPr>
          <p:txBody>
            <a:bodyPr anchorCtr="0" anchor="ctr" bIns="120900" lIns="120900" spcFirstLastPara="1" rIns="120900" wrap="square" tIns="120900">
              <a:no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Analysis</a:t>
              </a:r>
              <a:endParaRPr b="0" i="0" sz="1400" u="none" cap="none" strike="noStrike">
                <a:solidFill>
                  <a:srgbClr val="000000"/>
                </a:solidFill>
                <a:latin typeface="Arial"/>
                <a:ea typeface="Arial"/>
                <a:cs typeface="Arial"/>
                <a:sym typeface="Arial"/>
              </a:endParaRPr>
            </a:p>
          </p:txBody>
        </p:sp>
        <p:sp>
          <p:nvSpPr>
            <p:cNvPr id="196" name="Google Shape;196;p2"/>
            <p:cNvSpPr/>
            <p:nvPr/>
          </p:nvSpPr>
          <p:spPr>
            <a:xfrm rot="10800000">
              <a:off x="0" y="2294163"/>
              <a:ext cx="4870448" cy="772201"/>
            </a:xfrm>
            <a:prstGeom prst="upArrowCallout">
              <a:avLst>
                <a:gd fmla="val 25000" name="adj1"/>
                <a:gd fmla="val 25000" name="adj2"/>
                <a:gd fmla="val 25000" name="adj3"/>
                <a:gd fmla="val 64977" name="adj4"/>
              </a:avLst>
            </a:prstGeom>
            <a:solidFill>
              <a:srgbClr val="526580"/>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
            <p:cNvSpPr txBox="1"/>
            <p:nvPr/>
          </p:nvSpPr>
          <p:spPr>
            <a:xfrm>
              <a:off x="0" y="2294163"/>
              <a:ext cx="4870448" cy="501753"/>
            </a:xfrm>
            <a:prstGeom prst="rect">
              <a:avLst/>
            </a:prstGeom>
            <a:noFill/>
            <a:ln>
              <a:noFill/>
            </a:ln>
          </p:spPr>
          <p:txBody>
            <a:bodyPr anchorCtr="0" anchor="ctr" bIns="120900" lIns="120900" spcFirstLastPara="1" rIns="120900" wrap="square" tIns="120900">
              <a:no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Methodology</a:t>
              </a:r>
              <a:endParaRPr b="0" i="0" sz="1400" u="none" cap="none" strike="noStrike">
                <a:solidFill>
                  <a:srgbClr val="000000"/>
                </a:solidFill>
                <a:latin typeface="Arial"/>
                <a:ea typeface="Arial"/>
                <a:cs typeface="Arial"/>
                <a:sym typeface="Arial"/>
              </a:endParaRPr>
            </a:p>
          </p:txBody>
        </p:sp>
        <p:sp>
          <p:nvSpPr>
            <p:cNvPr id="198" name="Google Shape;198;p2"/>
            <p:cNvSpPr/>
            <p:nvPr/>
          </p:nvSpPr>
          <p:spPr>
            <a:xfrm rot="10800000">
              <a:off x="0" y="1529493"/>
              <a:ext cx="4870448" cy="772201"/>
            </a:xfrm>
            <a:prstGeom prst="upArrowCallout">
              <a:avLst>
                <a:gd fmla="val 25000" name="adj1"/>
                <a:gd fmla="val 25000" name="adj2"/>
                <a:gd fmla="val 25000" name="adj3"/>
                <a:gd fmla="val 64977" name="adj4"/>
              </a:avLst>
            </a:prstGeom>
            <a:solidFill>
              <a:srgbClr val="526580"/>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
            <p:cNvSpPr txBox="1"/>
            <p:nvPr/>
          </p:nvSpPr>
          <p:spPr>
            <a:xfrm>
              <a:off x="0" y="1529493"/>
              <a:ext cx="4870448" cy="501753"/>
            </a:xfrm>
            <a:prstGeom prst="rect">
              <a:avLst/>
            </a:prstGeom>
            <a:noFill/>
            <a:ln>
              <a:noFill/>
            </a:ln>
          </p:spPr>
          <p:txBody>
            <a:bodyPr anchorCtr="0" anchor="ctr" bIns="120900" lIns="120900" spcFirstLastPara="1" rIns="120900" wrap="square" tIns="120900">
              <a:no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Dataset</a:t>
              </a:r>
              <a:endParaRPr b="0" i="0" sz="1400" u="none" cap="none" strike="noStrike">
                <a:solidFill>
                  <a:srgbClr val="000000"/>
                </a:solidFill>
                <a:latin typeface="Arial"/>
                <a:ea typeface="Arial"/>
                <a:cs typeface="Arial"/>
                <a:sym typeface="Arial"/>
              </a:endParaRPr>
            </a:p>
          </p:txBody>
        </p:sp>
        <p:sp>
          <p:nvSpPr>
            <p:cNvPr id="200" name="Google Shape;200;p2"/>
            <p:cNvSpPr/>
            <p:nvPr/>
          </p:nvSpPr>
          <p:spPr>
            <a:xfrm rot="10800000">
              <a:off x="0" y="764824"/>
              <a:ext cx="4870448" cy="772201"/>
            </a:xfrm>
            <a:prstGeom prst="upArrowCallout">
              <a:avLst>
                <a:gd fmla="val 25000" name="adj1"/>
                <a:gd fmla="val 25000" name="adj2"/>
                <a:gd fmla="val 25000" name="adj3"/>
                <a:gd fmla="val 64977" name="adj4"/>
              </a:avLst>
            </a:prstGeom>
            <a:solidFill>
              <a:srgbClr val="526580"/>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
            <p:cNvSpPr txBox="1"/>
            <p:nvPr/>
          </p:nvSpPr>
          <p:spPr>
            <a:xfrm>
              <a:off x="0" y="764824"/>
              <a:ext cx="4870448" cy="501753"/>
            </a:xfrm>
            <a:prstGeom prst="rect">
              <a:avLst/>
            </a:prstGeom>
            <a:noFill/>
            <a:ln>
              <a:noFill/>
            </a:ln>
          </p:spPr>
          <p:txBody>
            <a:bodyPr anchorCtr="0" anchor="ctr" bIns="120900" lIns="120900" spcFirstLastPara="1" rIns="120900" wrap="square" tIns="120900">
              <a:no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Objective</a:t>
              </a:r>
              <a:endParaRPr b="0" i="0" sz="1400" u="none" cap="none" strike="noStrike">
                <a:solidFill>
                  <a:srgbClr val="000000"/>
                </a:solidFill>
                <a:latin typeface="Arial"/>
                <a:ea typeface="Arial"/>
                <a:cs typeface="Arial"/>
                <a:sym typeface="Arial"/>
              </a:endParaRPr>
            </a:p>
          </p:txBody>
        </p:sp>
        <p:sp>
          <p:nvSpPr>
            <p:cNvPr id="202" name="Google Shape;202;p2"/>
            <p:cNvSpPr/>
            <p:nvPr/>
          </p:nvSpPr>
          <p:spPr>
            <a:xfrm rot="10800000">
              <a:off x="0" y="154"/>
              <a:ext cx="4870448" cy="772201"/>
            </a:xfrm>
            <a:prstGeom prst="upArrowCallout">
              <a:avLst>
                <a:gd fmla="val 25000" name="adj1"/>
                <a:gd fmla="val 25000" name="adj2"/>
                <a:gd fmla="val 25000" name="adj3"/>
                <a:gd fmla="val 64977" name="adj4"/>
              </a:avLst>
            </a:prstGeom>
            <a:solidFill>
              <a:srgbClr val="526580"/>
            </a:solidFill>
            <a:ln cap="flat" cmpd="sng" w="12700">
              <a:solidFill>
                <a:srgbClr val="FFFFF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
            <p:cNvSpPr txBox="1"/>
            <p:nvPr/>
          </p:nvSpPr>
          <p:spPr>
            <a:xfrm>
              <a:off x="0" y="154"/>
              <a:ext cx="4870448" cy="501753"/>
            </a:xfrm>
            <a:prstGeom prst="rect">
              <a:avLst/>
            </a:prstGeom>
            <a:noFill/>
            <a:ln>
              <a:noFill/>
            </a:ln>
          </p:spPr>
          <p:txBody>
            <a:bodyPr anchorCtr="0" anchor="ctr" bIns="120900" lIns="120900" spcFirstLastPara="1" rIns="120900" wrap="square" tIns="120900">
              <a:no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Introduction</a:t>
              </a:r>
              <a:endParaRPr b="0" i="0" sz="1400" u="none" cap="none" strike="noStrike">
                <a:solidFill>
                  <a:srgbClr val="000000"/>
                </a:solidFill>
                <a:latin typeface="Arial"/>
                <a:ea typeface="Arial"/>
                <a:cs typeface="Arial"/>
                <a:sym typeface="Arial"/>
              </a:endParaRPr>
            </a:p>
          </p:txBody>
        </p:sp>
      </p:grpSp>
      <p:pic>
        <p:nvPicPr>
          <p:cNvPr descr="569 Clipboard Icon Stock Videos and Royalty-Free Footage - iStock" id="204" name="Google Shape;204;p2"/>
          <p:cNvPicPr preferRelativeResize="0"/>
          <p:nvPr/>
        </p:nvPicPr>
        <p:blipFill rotWithShape="1">
          <a:blip r:embed="rId3">
            <a:alphaModFix/>
          </a:blip>
          <a:srcRect b="2354" l="27792" r="30326" t="4231"/>
          <a:stretch/>
        </p:blipFill>
        <p:spPr>
          <a:xfrm>
            <a:off x="1521375" y="1653775"/>
            <a:ext cx="2703475" cy="3265300"/>
          </a:xfrm>
          <a:prstGeom prst="rect">
            <a:avLst/>
          </a:prstGeom>
          <a:noFill/>
          <a:ln>
            <a:noFill/>
          </a:ln>
        </p:spPr>
      </p:pic>
      <p:sp>
        <p:nvSpPr>
          <p:cNvPr id="205" name="Google Shape;205;p2"/>
          <p:cNvSpPr txBox="1"/>
          <p:nvPr/>
        </p:nvSpPr>
        <p:spPr>
          <a:xfrm>
            <a:off x="2396056" y="4688245"/>
            <a:ext cx="1828799" cy="2308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900" u="none" cap="none" strike="noStrike">
                <a:solidFill>
                  <a:srgbClr val="000000"/>
                </a:solidFill>
                <a:latin typeface="Arial"/>
                <a:ea typeface="Arial"/>
                <a:cs typeface="Arial"/>
                <a:sym typeface="Arial"/>
              </a:rPr>
              <a:t>Source: </a:t>
            </a:r>
            <a:r>
              <a:rPr b="0" i="0" lang="en-US" sz="900" u="sng" cap="none" strike="noStrike">
                <a:solidFill>
                  <a:srgbClr val="000000"/>
                </a:solidFill>
                <a:latin typeface="Arial"/>
                <a:ea typeface="Arial"/>
                <a:cs typeface="Arial"/>
                <a:sym typeface="Arial"/>
                <a:hlinkClick r:id="rId4">
                  <a:extLst>
                    <a:ext uri="{A12FA001-AC4F-418D-AE19-62706E023703}">
                      <ahyp:hlinkClr val="tx"/>
                    </a:ext>
                  </a:extLst>
                </a:hlinkClick>
              </a:rPr>
              <a:t>Link</a:t>
            </a:r>
            <a:r>
              <a:rPr b="0" i="0" lang="en-US" sz="900" u="none" cap="none" strike="noStrike">
                <a:solidFill>
                  <a:srgbClr val="000000"/>
                </a:solidFill>
                <a:latin typeface="Arial"/>
                <a:ea typeface="Arial"/>
                <a:cs typeface="Arial"/>
                <a:sym typeface="Arial"/>
              </a:rPr>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
          <p:cNvSpPr txBox="1"/>
          <p:nvPr>
            <p:ph type="title"/>
          </p:nvPr>
        </p:nvSpPr>
        <p:spPr>
          <a:xfrm>
            <a:off x="838200" y="292700"/>
            <a:ext cx="11077800" cy="11064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1F3864"/>
              </a:buClr>
              <a:buSzPts val="4400"/>
              <a:buFont typeface="Calibri"/>
              <a:buNone/>
            </a:pPr>
            <a:r>
              <a:rPr b="1" lang="en-US" u="sng">
                <a:latin typeface="Calibri"/>
                <a:ea typeface="Calibri"/>
                <a:cs typeface="Calibri"/>
                <a:sym typeface="Calibri"/>
              </a:rPr>
              <a:t>INTRODUCTION</a:t>
            </a:r>
            <a:endParaRPr u="sng"/>
          </a:p>
        </p:txBody>
      </p:sp>
      <p:sp>
        <p:nvSpPr>
          <p:cNvPr id="211" name="Google Shape;211;p3"/>
          <p:cNvSpPr/>
          <p:nvPr/>
        </p:nvSpPr>
        <p:spPr>
          <a:xfrm>
            <a:off x="7311246" y="1399110"/>
            <a:ext cx="4788000" cy="471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txBox="1"/>
          <p:nvPr/>
        </p:nvSpPr>
        <p:spPr>
          <a:xfrm>
            <a:off x="8053500" y="1787350"/>
            <a:ext cx="3862500" cy="954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Calibri"/>
              <a:buNone/>
            </a:pPr>
            <a:r>
              <a:rPr b="0" i="0" lang="en-US" sz="2800" u="none" cap="none" strike="noStrike">
                <a:solidFill>
                  <a:srgbClr val="000000"/>
                </a:solidFill>
                <a:latin typeface="Calibri"/>
                <a:ea typeface="Calibri"/>
                <a:cs typeface="Calibri"/>
                <a:sym typeface="Calibri"/>
              </a:rPr>
              <a:t>Leading Parameters of Death</a:t>
            </a:r>
            <a:endParaRPr b="0" i="0" sz="2800" u="none" cap="none" strike="noStrike">
              <a:solidFill>
                <a:srgbClr val="000000"/>
              </a:solidFill>
              <a:latin typeface="Arial"/>
              <a:ea typeface="Arial"/>
              <a:cs typeface="Arial"/>
              <a:sym typeface="Arial"/>
            </a:endParaRPr>
          </a:p>
        </p:txBody>
      </p:sp>
      <p:grpSp>
        <p:nvGrpSpPr>
          <p:cNvPr id="213" name="Google Shape;213;p3"/>
          <p:cNvGrpSpPr/>
          <p:nvPr/>
        </p:nvGrpSpPr>
        <p:grpSpPr>
          <a:xfrm>
            <a:off x="8212925" y="2986656"/>
            <a:ext cx="3167149" cy="3167149"/>
            <a:chOff x="-1" y="-1"/>
            <a:chExt cx="3167149" cy="3167149"/>
          </a:xfrm>
        </p:grpSpPr>
        <p:grpSp>
          <p:nvGrpSpPr>
            <p:cNvPr id="214" name="Google Shape;214;p3"/>
            <p:cNvGrpSpPr/>
            <p:nvPr/>
          </p:nvGrpSpPr>
          <p:grpSpPr>
            <a:xfrm>
              <a:off x="1629685" y="163889"/>
              <a:ext cx="1373573" cy="1373575"/>
              <a:chOff x="0" y="-1"/>
              <a:chExt cx="1373572" cy="1373574"/>
            </a:xfrm>
          </p:grpSpPr>
          <p:sp>
            <p:nvSpPr>
              <p:cNvPr id="215" name="Google Shape;215;p3"/>
              <p:cNvSpPr/>
              <p:nvPr/>
            </p:nvSpPr>
            <p:spPr>
              <a:xfrm>
                <a:off x="0" y="-1"/>
                <a:ext cx="1373572" cy="1373574"/>
              </a:xfrm>
              <a:custGeom>
                <a:rect b="b" l="l" r="r" t="t"/>
                <a:pathLst>
                  <a:path extrusionOk="0" h="21600" w="21600">
                    <a:moveTo>
                      <a:pt x="0" y="0"/>
                    </a:moveTo>
                    <a:cubicBezTo>
                      <a:pt x="11929" y="0"/>
                      <a:pt x="21600" y="9671"/>
                      <a:pt x="21600" y="21600"/>
                    </a:cubicBezTo>
                    <a:lnTo>
                      <a:pt x="0" y="21600"/>
                    </a:lnTo>
                    <a:close/>
                  </a:path>
                </a:pathLst>
              </a:custGeom>
              <a:solidFill>
                <a:schemeClr val="accent2"/>
              </a:solidFill>
              <a:ln cap="flat" cmpd="sng" w="12700">
                <a:solidFill>
                  <a:srgbClr val="FFFFFF"/>
                </a:solidFill>
                <a:prstDash val="solid"/>
                <a:miter lim="800000"/>
                <a:headEnd len="sm" w="sm" type="none"/>
                <a:tailEnd len="sm" w="sm" type="none"/>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16" name="Google Shape;216;p3"/>
              <p:cNvSpPr txBox="1"/>
              <p:nvPr/>
            </p:nvSpPr>
            <p:spPr>
              <a:xfrm>
                <a:off x="137883" y="622923"/>
                <a:ext cx="1013826" cy="514500"/>
              </a:xfrm>
              <a:prstGeom prst="rect">
                <a:avLst/>
              </a:prstGeom>
              <a:noFill/>
              <a:ln>
                <a:noFill/>
              </a:ln>
            </p:spPr>
            <p:txBody>
              <a:bodyPr anchorCtr="0" anchor="ctr" bIns="21575" lIns="21575" spcFirstLastPara="1" rIns="21575" wrap="square" tIns="21575">
                <a:sp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Child mortality</a:t>
                </a:r>
                <a:endParaRPr b="0" i="0" sz="1400" u="none" cap="none" strike="noStrike">
                  <a:solidFill>
                    <a:srgbClr val="000000"/>
                  </a:solidFill>
                  <a:latin typeface="Arial"/>
                  <a:ea typeface="Arial"/>
                  <a:cs typeface="Arial"/>
                  <a:sym typeface="Arial"/>
                </a:endParaRPr>
              </a:p>
            </p:txBody>
          </p:sp>
        </p:grpSp>
        <p:grpSp>
          <p:nvGrpSpPr>
            <p:cNvPr id="217" name="Google Shape;217;p3"/>
            <p:cNvGrpSpPr/>
            <p:nvPr/>
          </p:nvGrpSpPr>
          <p:grpSpPr>
            <a:xfrm>
              <a:off x="1629686" y="1629684"/>
              <a:ext cx="1373573" cy="1373575"/>
              <a:chOff x="1" y="-1"/>
              <a:chExt cx="1373572" cy="1373574"/>
            </a:xfrm>
          </p:grpSpPr>
          <p:sp>
            <p:nvSpPr>
              <p:cNvPr id="218" name="Google Shape;218;p3"/>
              <p:cNvSpPr/>
              <p:nvPr/>
            </p:nvSpPr>
            <p:spPr>
              <a:xfrm>
                <a:off x="1" y="-1"/>
                <a:ext cx="1373572" cy="1373574"/>
              </a:xfrm>
              <a:custGeom>
                <a:rect b="b" l="l" r="r" t="t"/>
                <a:pathLst>
                  <a:path extrusionOk="0" h="21600" w="21600">
                    <a:moveTo>
                      <a:pt x="21600" y="0"/>
                    </a:moveTo>
                    <a:cubicBezTo>
                      <a:pt x="21600" y="11929"/>
                      <a:pt x="11929" y="21600"/>
                      <a:pt x="0" y="21600"/>
                    </a:cubicBezTo>
                    <a:lnTo>
                      <a:pt x="0" y="0"/>
                    </a:lnTo>
                    <a:close/>
                  </a:path>
                </a:pathLst>
              </a:custGeom>
              <a:solidFill>
                <a:schemeClr val="accent3"/>
              </a:solidFill>
              <a:ln cap="flat" cmpd="sng" w="12700">
                <a:solidFill>
                  <a:srgbClr val="FFFFFF"/>
                </a:solidFill>
                <a:prstDash val="solid"/>
                <a:miter lim="800000"/>
                <a:headEnd len="sm" w="sm" type="none"/>
                <a:tailEnd len="sm" w="sm" type="none"/>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19" name="Google Shape;219;p3"/>
              <p:cNvSpPr txBox="1"/>
              <p:nvPr/>
            </p:nvSpPr>
            <p:spPr>
              <a:xfrm>
                <a:off x="182817" y="308315"/>
                <a:ext cx="1013700" cy="840000"/>
              </a:xfrm>
              <a:prstGeom prst="rect">
                <a:avLst/>
              </a:prstGeom>
              <a:noFill/>
              <a:ln>
                <a:noFill/>
              </a:ln>
            </p:spPr>
            <p:txBody>
              <a:bodyPr anchorCtr="0" anchor="ctr" bIns="21575" lIns="21575" spcFirstLastPara="1" rIns="21575" wrap="square" tIns="21575">
                <a:sp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Lifestyle choices</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700"/>
                  </a:spcBef>
                  <a:spcAft>
                    <a:spcPts val="0"/>
                  </a:spcAft>
                  <a:buClr>
                    <a:srgbClr val="FFFFFF"/>
                  </a:buClr>
                  <a:buSzPts val="1700"/>
                  <a:buFont typeface="Calibri"/>
                  <a:buNone/>
                </a:pPr>
                <a:r>
                  <a:t/>
                </a:r>
                <a:endParaRPr b="0" i="0" sz="1700" u="none" cap="none" strike="noStrike">
                  <a:solidFill>
                    <a:srgbClr val="FFFFFF"/>
                  </a:solidFill>
                  <a:latin typeface="Calibri"/>
                  <a:ea typeface="Calibri"/>
                  <a:cs typeface="Calibri"/>
                  <a:sym typeface="Calibri"/>
                </a:endParaRPr>
              </a:p>
            </p:txBody>
          </p:sp>
        </p:grpSp>
        <p:grpSp>
          <p:nvGrpSpPr>
            <p:cNvPr id="220" name="Google Shape;220;p3"/>
            <p:cNvGrpSpPr/>
            <p:nvPr/>
          </p:nvGrpSpPr>
          <p:grpSpPr>
            <a:xfrm>
              <a:off x="163890" y="1629684"/>
              <a:ext cx="1373573" cy="1373575"/>
              <a:chOff x="0" y="-1"/>
              <a:chExt cx="1373572" cy="1373574"/>
            </a:xfrm>
          </p:grpSpPr>
          <p:sp>
            <p:nvSpPr>
              <p:cNvPr id="221" name="Google Shape;221;p3"/>
              <p:cNvSpPr/>
              <p:nvPr/>
            </p:nvSpPr>
            <p:spPr>
              <a:xfrm>
                <a:off x="0" y="-1"/>
                <a:ext cx="1373572" cy="1373574"/>
              </a:xfrm>
              <a:custGeom>
                <a:rect b="b" l="l" r="r" t="t"/>
                <a:pathLst>
                  <a:path extrusionOk="0" h="21600" w="21600">
                    <a:moveTo>
                      <a:pt x="21600" y="21600"/>
                    </a:moveTo>
                    <a:cubicBezTo>
                      <a:pt x="9671" y="21600"/>
                      <a:pt x="0" y="11929"/>
                      <a:pt x="0" y="0"/>
                    </a:cubicBezTo>
                    <a:lnTo>
                      <a:pt x="21600" y="0"/>
                    </a:lnTo>
                    <a:close/>
                  </a:path>
                </a:pathLst>
              </a:custGeom>
              <a:solidFill>
                <a:schemeClr val="accent4"/>
              </a:solidFill>
              <a:ln cap="flat" cmpd="sng" w="12700">
                <a:solidFill>
                  <a:srgbClr val="FFFFFF"/>
                </a:solidFill>
                <a:prstDash val="solid"/>
                <a:miter lim="800000"/>
                <a:headEnd len="sm" w="sm" type="none"/>
                <a:tailEnd len="sm" w="sm" type="none"/>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22" name="Google Shape;222;p3"/>
              <p:cNvSpPr txBox="1"/>
              <p:nvPr/>
            </p:nvSpPr>
            <p:spPr>
              <a:xfrm>
                <a:off x="275040" y="308315"/>
                <a:ext cx="1013826" cy="514500"/>
              </a:xfrm>
              <a:prstGeom prst="rect">
                <a:avLst/>
              </a:prstGeom>
              <a:noFill/>
              <a:ln>
                <a:noFill/>
              </a:ln>
            </p:spPr>
            <p:txBody>
              <a:bodyPr anchorCtr="0" anchor="ctr" bIns="21575" lIns="21575" spcFirstLastPara="1" rIns="21575" wrap="square" tIns="21575">
                <a:sp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Dietary habits</a:t>
                </a:r>
                <a:endParaRPr b="0" i="0" sz="1700" u="none" cap="none" strike="noStrike">
                  <a:solidFill>
                    <a:srgbClr val="FFFFFF"/>
                  </a:solidFill>
                  <a:latin typeface="Calibri"/>
                  <a:ea typeface="Calibri"/>
                  <a:cs typeface="Calibri"/>
                  <a:sym typeface="Calibri"/>
                </a:endParaRPr>
              </a:p>
            </p:txBody>
          </p:sp>
        </p:grpSp>
        <p:grpSp>
          <p:nvGrpSpPr>
            <p:cNvPr id="223" name="Google Shape;223;p3"/>
            <p:cNvGrpSpPr/>
            <p:nvPr/>
          </p:nvGrpSpPr>
          <p:grpSpPr>
            <a:xfrm>
              <a:off x="163890" y="163889"/>
              <a:ext cx="1373573" cy="1373575"/>
              <a:chOff x="0" y="-1"/>
              <a:chExt cx="1373572" cy="1373574"/>
            </a:xfrm>
          </p:grpSpPr>
          <p:sp>
            <p:nvSpPr>
              <p:cNvPr id="224" name="Google Shape;224;p3"/>
              <p:cNvSpPr/>
              <p:nvPr/>
            </p:nvSpPr>
            <p:spPr>
              <a:xfrm>
                <a:off x="0" y="-1"/>
                <a:ext cx="1373572" cy="1373574"/>
              </a:xfrm>
              <a:custGeom>
                <a:rect b="b" l="l" r="r" t="t"/>
                <a:pathLst>
                  <a:path extrusionOk="0" h="21600" w="21600">
                    <a:moveTo>
                      <a:pt x="0" y="21600"/>
                    </a:moveTo>
                    <a:cubicBezTo>
                      <a:pt x="0" y="9671"/>
                      <a:pt x="9671" y="0"/>
                      <a:pt x="21600" y="0"/>
                    </a:cubicBezTo>
                    <a:lnTo>
                      <a:pt x="21600" y="21600"/>
                    </a:lnTo>
                    <a:close/>
                  </a:path>
                </a:pathLst>
              </a:custGeom>
              <a:solidFill>
                <a:schemeClr val="accent5"/>
              </a:solidFill>
              <a:ln cap="flat" cmpd="sng" w="12700">
                <a:solidFill>
                  <a:srgbClr val="FFFFFF"/>
                </a:solidFill>
                <a:prstDash val="solid"/>
                <a:miter lim="800000"/>
                <a:headEnd len="sm" w="sm" type="none"/>
                <a:tailEnd len="sm" w="sm" type="none"/>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25" name="Google Shape;225;p3"/>
              <p:cNvSpPr txBox="1"/>
              <p:nvPr/>
            </p:nvSpPr>
            <p:spPr>
              <a:xfrm>
                <a:off x="275041" y="600217"/>
                <a:ext cx="1013826" cy="514500"/>
              </a:xfrm>
              <a:prstGeom prst="rect">
                <a:avLst/>
              </a:prstGeom>
              <a:noFill/>
              <a:ln>
                <a:noFill/>
              </a:ln>
            </p:spPr>
            <p:txBody>
              <a:bodyPr anchorCtr="0" anchor="ctr" bIns="21575" lIns="21575" spcFirstLastPara="1" rIns="21575" wrap="square" tIns="21575">
                <a:spAutoFit/>
              </a:bodyPr>
              <a:lstStyle/>
              <a:p>
                <a:pPr indent="0" lvl="0" marL="0" marR="0" rtl="0" algn="ctr">
                  <a:lnSpc>
                    <a:spcPct val="90000"/>
                  </a:lnSpc>
                  <a:spcBef>
                    <a:spcPts val="0"/>
                  </a:spcBef>
                  <a:spcAft>
                    <a:spcPts val="0"/>
                  </a:spcAft>
                  <a:buClr>
                    <a:srgbClr val="FFFFFF"/>
                  </a:buClr>
                  <a:buSzPts val="1700"/>
                  <a:buFont typeface="Calibri"/>
                  <a:buNone/>
                </a:pPr>
                <a:r>
                  <a:rPr b="0" i="0" lang="en-US" sz="1700" u="none" cap="none" strike="noStrike">
                    <a:solidFill>
                      <a:srgbClr val="FFFFFF"/>
                    </a:solidFill>
                    <a:latin typeface="Calibri"/>
                    <a:ea typeface="Calibri"/>
                    <a:cs typeface="Calibri"/>
                    <a:sym typeface="Calibri"/>
                  </a:rPr>
                  <a:t>Air Pollution</a:t>
                </a:r>
                <a:endParaRPr b="0" i="0" sz="1700" u="none" cap="none" strike="noStrike">
                  <a:solidFill>
                    <a:srgbClr val="FFFFFF"/>
                  </a:solidFill>
                  <a:latin typeface="Calibri"/>
                  <a:ea typeface="Calibri"/>
                  <a:cs typeface="Calibri"/>
                  <a:sym typeface="Calibri"/>
                </a:endParaRPr>
              </a:p>
            </p:txBody>
          </p:sp>
        </p:grpSp>
        <p:sp>
          <p:nvSpPr>
            <p:cNvPr id="226" name="Google Shape;226;p3"/>
            <p:cNvSpPr/>
            <p:nvPr/>
          </p:nvSpPr>
          <p:spPr>
            <a:xfrm>
              <a:off x="1629685" y="98473"/>
              <a:ext cx="1537463" cy="1438989"/>
            </a:xfrm>
            <a:custGeom>
              <a:rect b="b" l="l" r="r" t="t"/>
              <a:pathLst>
                <a:path extrusionOk="0" h="21600" w="21600">
                  <a:moveTo>
                    <a:pt x="0" y="0"/>
                  </a:moveTo>
                  <a:cubicBezTo>
                    <a:pt x="10461" y="0"/>
                    <a:pt x="19194" y="8526"/>
                    <a:pt x="20135" y="19657"/>
                  </a:cubicBezTo>
                  <a:lnTo>
                    <a:pt x="21600" y="19657"/>
                  </a:lnTo>
                  <a:lnTo>
                    <a:pt x="19114" y="21600"/>
                  </a:lnTo>
                  <a:lnTo>
                    <a:pt x="16454" y="19657"/>
                  </a:lnTo>
                  <a:lnTo>
                    <a:pt x="17919" y="19657"/>
                  </a:lnTo>
                  <a:cubicBezTo>
                    <a:pt x="16986" y="9832"/>
                    <a:pt x="9243" y="2356"/>
                    <a:pt x="0" y="2356"/>
                  </a:cubicBezTo>
                  <a:close/>
                </a:path>
              </a:pathLst>
            </a:custGeom>
            <a:solidFill>
              <a:schemeClr val="accent2"/>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27" name="Google Shape;227;p3"/>
            <p:cNvSpPr/>
            <p:nvPr/>
          </p:nvSpPr>
          <p:spPr>
            <a:xfrm>
              <a:off x="1629685" y="1629684"/>
              <a:ext cx="1438990" cy="1537464"/>
            </a:xfrm>
            <a:custGeom>
              <a:rect b="b" l="l" r="r" t="t"/>
              <a:pathLst>
                <a:path extrusionOk="0" h="21600" w="21600">
                  <a:moveTo>
                    <a:pt x="21600" y="0"/>
                  </a:moveTo>
                  <a:cubicBezTo>
                    <a:pt x="21600" y="10461"/>
                    <a:pt x="13074" y="19194"/>
                    <a:pt x="1943" y="20135"/>
                  </a:cubicBezTo>
                  <a:lnTo>
                    <a:pt x="1943" y="21600"/>
                  </a:lnTo>
                  <a:lnTo>
                    <a:pt x="0" y="19114"/>
                  </a:lnTo>
                  <a:lnTo>
                    <a:pt x="1943" y="16454"/>
                  </a:lnTo>
                  <a:lnTo>
                    <a:pt x="1943" y="17919"/>
                  </a:lnTo>
                  <a:cubicBezTo>
                    <a:pt x="11768" y="16986"/>
                    <a:pt x="19244" y="9243"/>
                    <a:pt x="19244" y="0"/>
                  </a:cubicBezTo>
                  <a:close/>
                </a:path>
              </a:pathLst>
            </a:custGeom>
            <a:solidFill>
              <a:schemeClr val="accent3"/>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28" name="Google Shape;228;p3"/>
            <p:cNvSpPr/>
            <p:nvPr/>
          </p:nvSpPr>
          <p:spPr>
            <a:xfrm>
              <a:off x="-1" y="1629686"/>
              <a:ext cx="1537463" cy="1438990"/>
            </a:xfrm>
            <a:custGeom>
              <a:rect b="b" l="l" r="r" t="t"/>
              <a:pathLst>
                <a:path extrusionOk="0" h="21600" w="21600">
                  <a:moveTo>
                    <a:pt x="21600" y="21600"/>
                  </a:moveTo>
                  <a:cubicBezTo>
                    <a:pt x="11139" y="21600"/>
                    <a:pt x="2406" y="13074"/>
                    <a:pt x="1465" y="1943"/>
                  </a:cubicBezTo>
                  <a:lnTo>
                    <a:pt x="0" y="1943"/>
                  </a:lnTo>
                  <a:lnTo>
                    <a:pt x="2486" y="0"/>
                  </a:lnTo>
                  <a:lnTo>
                    <a:pt x="5146" y="1943"/>
                  </a:lnTo>
                  <a:lnTo>
                    <a:pt x="3681" y="1943"/>
                  </a:lnTo>
                  <a:cubicBezTo>
                    <a:pt x="4614" y="11768"/>
                    <a:pt x="12357" y="19244"/>
                    <a:pt x="21600" y="19244"/>
                  </a:cubicBezTo>
                  <a:close/>
                </a:path>
              </a:pathLst>
            </a:custGeom>
            <a:solidFill>
              <a:schemeClr val="accent4"/>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29" name="Google Shape;229;p3"/>
            <p:cNvSpPr/>
            <p:nvPr/>
          </p:nvSpPr>
          <p:spPr>
            <a:xfrm>
              <a:off x="98472" y="-1"/>
              <a:ext cx="1438990" cy="1537463"/>
            </a:xfrm>
            <a:custGeom>
              <a:rect b="b" l="l" r="r" t="t"/>
              <a:pathLst>
                <a:path extrusionOk="0" h="21600" w="21600">
                  <a:moveTo>
                    <a:pt x="0" y="21600"/>
                  </a:moveTo>
                  <a:cubicBezTo>
                    <a:pt x="0" y="11139"/>
                    <a:pt x="8526" y="2406"/>
                    <a:pt x="19657" y="1465"/>
                  </a:cubicBezTo>
                  <a:lnTo>
                    <a:pt x="19657" y="0"/>
                  </a:lnTo>
                  <a:lnTo>
                    <a:pt x="21600" y="2486"/>
                  </a:lnTo>
                  <a:lnTo>
                    <a:pt x="19657" y="5146"/>
                  </a:lnTo>
                  <a:lnTo>
                    <a:pt x="19657" y="3681"/>
                  </a:lnTo>
                  <a:cubicBezTo>
                    <a:pt x="9832" y="4614"/>
                    <a:pt x="2356" y="12357"/>
                    <a:pt x="2356" y="21600"/>
                  </a:cubicBezTo>
                  <a:close/>
                </a:path>
              </a:pathLst>
            </a:custGeom>
            <a:solidFill>
              <a:schemeClr val="accent5"/>
            </a:solid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230" name="Google Shape;230;p3"/>
          <p:cNvSpPr txBox="1"/>
          <p:nvPr/>
        </p:nvSpPr>
        <p:spPr>
          <a:xfrm>
            <a:off x="450490" y="1574802"/>
            <a:ext cx="6781940" cy="3785652"/>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2000"/>
              <a:buFont typeface="Arial"/>
              <a:buChar char="-"/>
            </a:pPr>
            <a:r>
              <a:rPr b="0" i="0" lang="en-US" sz="2000" u="none" cap="none" strike="noStrike">
                <a:solidFill>
                  <a:srgbClr val="000000"/>
                </a:solidFill>
                <a:latin typeface="Calibri"/>
                <a:ea typeface="Calibri"/>
                <a:cs typeface="Calibri"/>
                <a:sym typeface="Calibri"/>
              </a:rPr>
              <a:t>During the pandemic, we have realized how important life is and how we can improve our health and lifestyle. </a:t>
            </a:r>
            <a:endParaRPr/>
          </a:p>
          <a:p>
            <a:pPr indent="-158750" lvl="0" marL="28575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2000"/>
              <a:buFont typeface="Arial"/>
              <a:buChar char="-"/>
            </a:pPr>
            <a:r>
              <a:rPr b="0" i="0" lang="en-US" sz="2000" u="none" cap="none" strike="noStrike">
                <a:solidFill>
                  <a:srgbClr val="000000"/>
                </a:solidFill>
                <a:latin typeface="Calibri"/>
                <a:ea typeface="Calibri"/>
                <a:cs typeface="Calibri"/>
                <a:sym typeface="Calibri"/>
              </a:rPr>
              <a:t>In addition to Covid-19, other factors can contribute to higher mortality rates. </a:t>
            </a:r>
            <a:endParaRPr/>
          </a:p>
          <a:p>
            <a:pPr indent="-158750" lvl="0" marL="28575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2000"/>
              <a:buFont typeface="Arial"/>
              <a:buChar char="-"/>
            </a:pPr>
            <a:r>
              <a:rPr b="0" i="0" lang="en-US" sz="2000" u="none" cap="none" strike="noStrike">
                <a:solidFill>
                  <a:srgbClr val="000000"/>
                </a:solidFill>
                <a:latin typeface="Calibri"/>
                <a:ea typeface="Calibri"/>
                <a:cs typeface="Calibri"/>
                <a:sym typeface="Calibri"/>
              </a:rPr>
              <a:t>By determining the leading causes of increased death rates, we can take preventive measures, such as improving diets and lifestyles, thereby reducing death rates.</a:t>
            </a:r>
            <a:br>
              <a:rPr b="0" i="0" lang="en-US" sz="2000" u="none" cap="none" strike="noStrike">
                <a:solidFill>
                  <a:srgbClr val="000000"/>
                </a:solidFill>
                <a:latin typeface="Calibri"/>
                <a:ea typeface="Calibri"/>
                <a:cs typeface="Calibri"/>
                <a:sym typeface="Calibri"/>
              </a:rPr>
            </a:br>
            <a:endParaRPr b="0" i="0" sz="2000" u="none" cap="none" strike="noStrike">
              <a:solidFill>
                <a:srgbClr val="000000"/>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2000"/>
              <a:buFont typeface="Arial"/>
              <a:buChar char="-"/>
            </a:pPr>
            <a:r>
              <a:rPr b="0" i="0" lang="en-US" sz="2000" u="none" cap="none" strike="noStrike">
                <a:solidFill>
                  <a:srgbClr val="000000"/>
                </a:solidFill>
                <a:latin typeface="Calibri"/>
                <a:ea typeface="Calibri"/>
                <a:cs typeface="Calibri"/>
                <a:sym typeface="Calibri"/>
              </a:rPr>
              <a:t>The four leading parameters  are: Air pollution, Child Mortality, Dietary habits and lifestyle choices.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
          <p:cNvSpPr txBox="1"/>
          <p:nvPr>
            <p:ph type="title"/>
          </p:nvPr>
        </p:nvSpPr>
        <p:spPr>
          <a:xfrm>
            <a:off x="838200" y="342423"/>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1F3864"/>
              </a:buClr>
              <a:buSzPts val="4400"/>
              <a:buFont typeface="Calibri"/>
              <a:buNone/>
            </a:pPr>
            <a:r>
              <a:rPr b="1" lang="en-US" sz="5800" u="sng">
                <a:latin typeface="Calibri"/>
                <a:ea typeface="Calibri"/>
                <a:cs typeface="Calibri"/>
                <a:sym typeface="Calibri"/>
              </a:rPr>
              <a:t>OBJECTIVE</a:t>
            </a:r>
            <a:endParaRPr sz="5800" u="sng"/>
          </a:p>
        </p:txBody>
      </p:sp>
      <p:sp>
        <p:nvSpPr>
          <p:cNvPr id="236" name="Google Shape;236;p4"/>
          <p:cNvSpPr/>
          <p:nvPr/>
        </p:nvSpPr>
        <p:spPr>
          <a:xfrm>
            <a:off x="347768" y="2143079"/>
            <a:ext cx="4424257" cy="343639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txBox="1"/>
          <p:nvPr/>
        </p:nvSpPr>
        <p:spPr>
          <a:xfrm>
            <a:off x="696275" y="1938125"/>
            <a:ext cx="10746900" cy="3109200"/>
          </a:xfrm>
          <a:prstGeom prst="rect">
            <a:avLst/>
          </a:prstGeom>
          <a:noFill/>
          <a:ln>
            <a:noFill/>
          </a:ln>
        </p:spPr>
        <p:txBody>
          <a:bodyPr anchorCtr="0" anchor="t" bIns="45700" lIns="91425" spcFirstLastPara="1" rIns="91425" wrap="square" tIns="45700">
            <a:spAutoFit/>
          </a:bodyPr>
          <a:lstStyle/>
          <a:p>
            <a:pPr indent="-368300" lvl="0" marL="342900" marR="0" rtl="0" algn="l">
              <a:lnSpc>
                <a:spcPct val="100000"/>
              </a:lnSpc>
              <a:spcBef>
                <a:spcPts val="0"/>
              </a:spcBef>
              <a:spcAft>
                <a:spcPts val="0"/>
              </a:spcAft>
              <a:buClr>
                <a:srgbClr val="000000"/>
              </a:buClr>
              <a:buSzPts val="2800"/>
              <a:buChar char="•"/>
            </a:pPr>
            <a:r>
              <a:rPr i="0" lang="en-US" sz="2800" u="none" cap="none" strike="noStrike">
                <a:solidFill>
                  <a:srgbClr val="000000"/>
                </a:solidFill>
                <a:latin typeface="Calibri"/>
                <a:ea typeface="Calibri"/>
                <a:cs typeface="Calibri"/>
                <a:sym typeface="Calibri"/>
              </a:rPr>
              <a:t>To determine the leading causes of death by country.</a:t>
            </a:r>
            <a:endParaRPr sz="1800"/>
          </a:p>
          <a:p>
            <a:pPr indent="-190500" lvl="0" marL="342900" marR="0" rtl="0" algn="l">
              <a:lnSpc>
                <a:spcPct val="100000"/>
              </a:lnSpc>
              <a:spcBef>
                <a:spcPts val="0"/>
              </a:spcBef>
              <a:spcAft>
                <a:spcPts val="0"/>
              </a:spcAft>
              <a:buClr>
                <a:srgbClr val="000000"/>
              </a:buClr>
              <a:buSzPts val="2400"/>
              <a:buFont typeface="Arial"/>
              <a:buNone/>
            </a:pPr>
            <a:r>
              <a:t/>
            </a:r>
            <a:endParaRPr i="0" sz="2800" u="none" cap="none" strike="noStrike">
              <a:solidFill>
                <a:srgbClr val="000000"/>
              </a:solidFill>
              <a:latin typeface="Calibri"/>
              <a:ea typeface="Calibri"/>
              <a:cs typeface="Calibri"/>
              <a:sym typeface="Calibri"/>
            </a:endParaRPr>
          </a:p>
          <a:p>
            <a:pPr indent="-368300" lvl="0" marL="342900" marR="0" rtl="0" algn="l">
              <a:lnSpc>
                <a:spcPct val="100000"/>
              </a:lnSpc>
              <a:spcBef>
                <a:spcPts val="0"/>
              </a:spcBef>
              <a:spcAft>
                <a:spcPts val="0"/>
              </a:spcAft>
              <a:buClr>
                <a:srgbClr val="000000"/>
              </a:buClr>
              <a:buSzPts val="2800"/>
              <a:buChar char="•"/>
            </a:pPr>
            <a:r>
              <a:rPr i="0" lang="en-US" sz="2800" u="none" cap="none" strike="noStrike">
                <a:solidFill>
                  <a:srgbClr val="000000"/>
                </a:solidFill>
                <a:latin typeface="Calibri"/>
                <a:ea typeface="Calibri"/>
                <a:cs typeface="Calibri"/>
                <a:sym typeface="Calibri"/>
              </a:rPr>
              <a:t>Analyzing which parameter contributes to the highest number of deaths across different leading causes of death over time </a:t>
            </a:r>
            <a:endParaRPr sz="1800"/>
          </a:p>
          <a:p>
            <a:pPr indent="-190500" lvl="0" marL="342900" marR="0" rtl="0" algn="l">
              <a:lnSpc>
                <a:spcPct val="100000"/>
              </a:lnSpc>
              <a:spcBef>
                <a:spcPts val="0"/>
              </a:spcBef>
              <a:spcAft>
                <a:spcPts val="0"/>
              </a:spcAft>
              <a:buClr>
                <a:srgbClr val="000000"/>
              </a:buClr>
              <a:buSzPts val="2400"/>
              <a:buFont typeface="Arial"/>
              <a:buNone/>
            </a:pPr>
            <a:r>
              <a:t/>
            </a:r>
            <a:endParaRPr i="0" sz="2800" u="none" cap="none" strike="noStrike">
              <a:solidFill>
                <a:srgbClr val="000000"/>
              </a:solidFill>
              <a:latin typeface="Calibri"/>
              <a:ea typeface="Calibri"/>
              <a:cs typeface="Calibri"/>
              <a:sym typeface="Calibri"/>
            </a:endParaRPr>
          </a:p>
          <a:p>
            <a:pPr indent="-368300" lvl="0" marL="342900" marR="0" rtl="0" algn="l">
              <a:lnSpc>
                <a:spcPct val="100000"/>
              </a:lnSpc>
              <a:spcBef>
                <a:spcPts val="0"/>
              </a:spcBef>
              <a:spcAft>
                <a:spcPts val="0"/>
              </a:spcAft>
              <a:buClr>
                <a:srgbClr val="000000"/>
              </a:buClr>
              <a:buSzPts val="2800"/>
              <a:buChar char="•"/>
            </a:pPr>
            <a:r>
              <a:rPr i="0" lang="en-US" sz="2800" u="none" cap="none" strike="noStrike">
                <a:solidFill>
                  <a:srgbClr val="000000"/>
                </a:solidFill>
                <a:latin typeface="Calibri"/>
                <a:ea typeface="Calibri"/>
                <a:cs typeface="Calibri"/>
                <a:sym typeface="Calibri"/>
              </a:rPr>
              <a:t>Studying the effect of GDP, population, and economic development on mortality rates </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5"/>
          <p:cNvSpPr txBox="1"/>
          <p:nvPr>
            <p:ph type="title"/>
          </p:nvPr>
        </p:nvSpPr>
        <p:spPr>
          <a:xfrm>
            <a:off x="793781" y="0"/>
            <a:ext cx="10364451" cy="159617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1F3864"/>
              </a:buClr>
              <a:buSzPts val="4400"/>
              <a:buFont typeface="Calibri"/>
              <a:buNone/>
            </a:pPr>
            <a:r>
              <a:rPr b="1" lang="en-US" u="sng">
                <a:latin typeface="Calibri"/>
                <a:ea typeface="Calibri"/>
                <a:cs typeface="Calibri"/>
                <a:sym typeface="Calibri"/>
              </a:rPr>
              <a:t>DATASET &amp; METHODOLOGY</a:t>
            </a:r>
            <a:endParaRPr u="sng"/>
          </a:p>
        </p:txBody>
      </p:sp>
      <p:pic>
        <p:nvPicPr>
          <p:cNvPr id="243" name="Google Shape;243;p5"/>
          <p:cNvPicPr preferRelativeResize="0"/>
          <p:nvPr>
            <p:ph idx="1" type="body"/>
          </p:nvPr>
        </p:nvPicPr>
        <p:blipFill rotWithShape="1">
          <a:blip r:embed="rId3">
            <a:alphaModFix/>
          </a:blip>
          <a:srcRect b="0" l="0" r="0" t="0"/>
          <a:stretch/>
        </p:blipFill>
        <p:spPr>
          <a:xfrm>
            <a:off x="362607" y="2708937"/>
            <a:ext cx="5613400" cy="3530546"/>
          </a:xfrm>
          <a:prstGeom prst="rect">
            <a:avLst/>
          </a:prstGeom>
          <a:noFill/>
          <a:ln>
            <a:noFill/>
          </a:ln>
        </p:spPr>
      </p:pic>
      <p:pic>
        <p:nvPicPr>
          <p:cNvPr id="244" name="Google Shape;244;p5"/>
          <p:cNvPicPr preferRelativeResize="0"/>
          <p:nvPr/>
        </p:nvPicPr>
        <p:blipFill rotWithShape="1">
          <a:blip r:embed="rId4">
            <a:alphaModFix/>
          </a:blip>
          <a:srcRect b="0" l="0" r="0" t="0"/>
          <a:stretch/>
        </p:blipFill>
        <p:spPr>
          <a:xfrm>
            <a:off x="6704618" y="3757181"/>
            <a:ext cx="4267200" cy="2541965"/>
          </a:xfrm>
          <a:prstGeom prst="rect">
            <a:avLst/>
          </a:prstGeom>
          <a:noFill/>
          <a:ln>
            <a:noFill/>
          </a:ln>
        </p:spPr>
      </p:pic>
      <p:sp>
        <p:nvSpPr>
          <p:cNvPr id="245" name="Google Shape;245;p5"/>
          <p:cNvSpPr/>
          <p:nvPr/>
        </p:nvSpPr>
        <p:spPr>
          <a:xfrm>
            <a:off x="6704618" y="3757181"/>
            <a:ext cx="4267200" cy="2541965"/>
          </a:xfrm>
          <a:prstGeom prst="rect">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46" name="Google Shape;246;p5"/>
          <p:cNvSpPr txBox="1"/>
          <p:nvPr/>
        </p:nvSpPr>
        <p:spPr>
          <a:xfrm>
            <a:off x="6704620" y="1596181"/>
            <a:ext cx="4508700" cy="1385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The Dataset is taken from the Kaggle which shows that the deaths by various parameters such as Air pollution, child mortality, dietary habits and lifestyle choices</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Link : </a:t>
            </a:r>
            <a:r>
              <a:rPr b="0" i="0" lang="en-US" sz="1400" u="sng" cap="none" strike="noStrike">
                <a:solidFill>
                  <a:srgbClr val="000000"/>
                </a:solidFill>
                <a:latin typeface="Arial"/>
                <a:ea typeface="Arial"/>
                <a:cs typeface="Arial"/>
                <a:sym typeface="Arial"/>
                <a:hlinkClick r:id="rId5">
                  <a:extLst>
                    <a:ext uri="{A12FA001-AC4F-418D-AE19-62706E023703}">
                      <ahyp:hlinkClr val="tx"/>
                    </a:ext>
                  </a:extLst>
                </a:hlinkClick>
              </a:rPr>
              <a:t>Dataset</a:t>
            </a:r>
            <a:r>
              <a:rPr b="0" i="0" lang="en-US" sz="1400" u="none" cap="none" strike="noStrike">
                <a:solidFill>
                  <a:srgbClr val="000000"/>
                </a:solidFill>
                <a:latin typeface="Arial"/>
                <a:ea typeface="Arial"/>
                <a:cs typeface="Arial"/>
                <a:sym typeface="Arial"/>
              </a:rPr>
              <a:t> </a:t>
            </a:r>
            <a:endParaRPr/>
          </a:p>
        </p:txBody>
      </p:sp>
      <p:sp>
        <p:nvSpPr>
          <p:cNvPr id="247" name="Google Shape;247;p5"/>
          <p:cNvSpPr txBox="1"/>
          <p:nvPr/>
        </p:nvSpPr>
        <p:spPr>
          <a:xfrm>
            <a:off x="362600" y="2280700"/>
            <a:ext cx="14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900">
                <a:latin typeface="Twentieth Century"/>
                <a:ea typeface="Twentieth Century"/>
                <a:cs typeface="Twentieth Century"/>
                <a:sym typeface="Twentieth Century"/>
              </a:rPr>
              <a:t>ER Diagram</a:t>
            </a:r>
            <a:r>
              <a:rPr lang="en-US">
                <a:latin typeface="Twentieth Century"/>
                <a:ea typeface="Twentieth Century"/>
                <a:cs typeface="Twentieth Century"/>
                <a:sym typeface="Twentieth Century"/>
              </a:rPr>
              <a:t> </a:t>
            </a:r>
            <a:endParaRPr>
              <a:latin typeface="Twentieth Century"/>
              <a:ea typeface="Twentieth Century"/>
              <a:cs typeface="Twentieth Century"/>
              <a:sym typeface="Twentieth Century"/>
            </a:endParaRPr>
          </a:p>
        </p:txBody>
      </p:sp>
      <p:sp>
        <p:nvSpPr>
          <p:cNvPr id="248" name="Google Shape;248;p5"/>
          <p:cNvSpPr txBox="1"/>
          <p:nvPr/>
        </p:nvSpPr>
        <p:spPr>
          <a:xfrm>
            <a:off x="6704625" y="3356975"/>
            <a:ext cx="425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wentieth Century"/>
                <a:ea typeface="Twentieth Century"/>
                <a:cs typeface="Twentieth Century"/>
                <a:sym typeface="Twentieth Century"/>
              </a:rPr>
              <a:t>Types of Joins used to combine dataset</a:t>
            </a:r>
            <a:endParaRPr>
              <a:latin typeface="Twentieth Century"/>
              <a:ea typeface="Twentieth Century"/>
              <a:cs typeface="Twentieth Century"/>
              <a:sym typeface="Twentieth Centur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6"/>
          <p:cNvSpPr txBox="1"/>
          <p:nvPr>
            <p:ph type="title"/>
          </p:nvPr>
        </p:nvSpPr>
        <p:spPr>
          <a:xfrm>
            <a:off x="748600" y="283300"/>
            <a:ext cx="10812900" cy="1025700"/>
          </a:xfrm>
          <a:prstGeom prst="rect">
            <a:avLst/>
          </a:prstGeom>
          <a:noFill/>
          <a:ln>
            <a:noFill/>
          </a:ln>
        </p:spPr>
        <p:txBody>
          <a:bodyPr anchorCtr="0" anchor="b" bIns="121900" lIns="121900" spcFirstLastPara="1" rIns="121900" wrap="square" tIns="121900">
            <a:normAutofit/>
          </a:bodyPr>
          <a:lstStyle/>
          <a:p>
            <a:pPr indent="0" lvl="0" marL="0" rtl="0" algn="ctr">
              <a:lnSpc>
                <a:spcPct val="90000"/>
              </a:lnSpc>
              <a:spcBef>
                <a:spcPts val="0"/>
              </a:spcBef>
              <a:spcAft>
                <a:spcPts val="0"/>
              </a:spcAft>
              <a:buClr>
                <a:schemeClr val="dk1"/>
              </a:buClr>
              <a:buSzPts val="4200"/>
              <a:buFont typeface="Calibri"/>
              <a:buNone/>
            </a:pPr>
            <a:r>
              <a:rPr lang="en-US"/>
              <a:t> </a:t>
            </a:r>
            <a:r>
              <a:rPr b="1" lang="en-US" sz="4400" u="sng">
                <a:latin typeface="Calibri"/>
                <a:ea typeface="Calibri"/>
                <a:cs typeface="Calibri"/>
                <a:sym typeface="Calibri"/>
              </a:rPr>
              <a:t>AIR POLLUTION</a:t>
            </a:r>
            <a:endParaRPr b="1" sz="4400" u="sng">
              <a:latin typeface="Calibri"/>
              <a:ea typeface="Calibri"/>
              <a:cs typeface="Calibri"/>
              <a:sym typeface="Calibri"/>
            </a:endParaRPr>
          </a:p>
        </p:txBody>
      </p:sp>
      <p:sp>
        <p:nvSpPr>
          <p:cNvPr id="254" name="Google Shape;254;p6"/>
          <p:cNvSpPr txBox="1"/>
          <p:nvPr>
            <p:ph idx="1" type="subTitle"/>
          </p:nvPr>
        </p:nvSpPr>
        <p:spPr>
          <a:xfrm>
            <a:off x="400567" y="1397000"/>
            <a:ext cx="5386000" cy="5128800"/>
          </a:xfrm>
          <a:prstGeom prst="rect">
            <a:avLst/>
          </a:prstGeom>
          <a:noFill/>
          <a:ln>
            <a:noFill/>
          </a:ln>
        </p:spPr>
        <p:txBody>
          <a:bodyPr anchorCtr="0" anchor="t" bIns="121900" lIns="121900" spcFirstLastPara="1" rIns="121900" wrap="square" tIns="121900">
            <a:normAutofit/>
          </a:bodyPr>
          <a:lstStyle/>
          <a:p>
            <a:pPr indent="0" lvl="0" marL="609585" rtl="0" algn="l">
              <a:lnSpc>
                <a:spcPct val="100000"/>
              </a:lnSpc>
              <a:spcBef>
                <a:spcPts val="0"/>
              </a:spcBef>
              <a:spcAft>
                <a:spcPts val="0"/>
              </a:spcAft>
              <a:buClr>
                <a:schemeClr val="dk1"/>
              </a:buClr>
              <a:buSzPts val="2100"/>
              <a:buNone/>
            </a:pPr>
            <a:r>
              <a:t/>
            </a:r>
            <a:endParaRPr b="1">
              <a:solidFill>
                <a:schemeClr val="dk1"/>
              </a:solidFill>
              <a:latin typeface="Calibri"/>
              <a:ea typeface="Calibri"/>
              <a:cs typeface="Calibri"/>
              <a:sym typeface="Calibri"/>
            </a:endParaRPr>
          </a:p>
          <a:p>
            <a:pPr indent="-482588" lvl="0" marL="609585" rtl="0" algn="l">
              <a:lnSpc>
                <a:spcPct val="100000"/>
              </a:lnSpc>
              <a:spcBef>
                <a:spcPts val="0"/>
              </a:spcBef>
              <a:spcAft>
                <a:spcPts val="0"/>
              </a:spcAft>
              <a:buClr>
                <a:schemeClr val="dk1"/>
              </a:buClr>
              <a:buSzPts val="2100"/>
              <a:buFont typeface="Calibri"/>
              <a:buChar char="●"/>
            </a:pPr>
            <a:r>
              <a:rPr b="1" lang="en-US">
                <a:solidFill>
                  <a:schemeClr val="dk1"/>
                </a:solidFill>
                <a:latin typeface="Calibri"/>
                <a:ea typeface="Calibri"/>
                <a:cs typeface="Calibri"/>
                <a:sym typeface="Calibri"/>
              </a:rPr>
              <a:t>OUTDOOR POLLUTION </a:t>
            </a:r>
            <a:endParaRPr b="1">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2100"/>
              <a:buNone/>
            </a:pPr>
            <a:r>
              <a:t/>
            </a:r>
            <a:endParaRPr b="1">
              <a:solidFill>
                <a:schemeClr val="dk1"/>
              </a:solidFill>
              <a:latin typeface="Calibri"/>
              <a:ea typeface="Calibri"/>
              <a:cs typeface="Calibri"/>
              <a:sym typeface="Calibri"/>
            </a:endParaRPr>
          </a:p>
          <a:p>
            <a:pPr indent="-482588" lvl="0" marL="609585" rtl="0" algn="l">
              <a:lnSpc>
                <a:spcPct val="100000"/>
              </a:lnSpc>
              <a:spcBef>
                <a:spcPts val="0"/>
              </a:spcBef>
              <a:spcAft>
                <a:spcPts val="0"/>
              </a:spcAft>
              <a:buClr>
                <a:schemeClr val="dk1"/>
              </a:buClr>
              <a:buSzPts val="2100"/>
              <a:buFont typeface="Calibri"/>
              <a:buChar char="●"/>
            </a:pPr>
            <a:r>
              <a:rPr b="1" lang="en-US">
                <a:solidFill>
                  <a:schemeClr val="dk1"/>
                </a:solidFill>
                <a:latin typeface="Calibri"/>
                <a:ea typeface="Calibri"/>
                <a:cs typeface="Calibri"/>
                <a:sym typeface="Calibri"/>
              </a:rPr>
              <a:t>OZONE POLLUTION</a:t>
            </a:r>
            <a:endParaRPr b="1">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2100"/>
              <a:buNone/>
            </a:pPr>
            <a:r>
              <a:t/>
            </a:r>
            <a:endParaRPr b="1">
              <a:solidFill>
                <a:schemeClr val="dk1"/>
              </a:solidFill>
              <a:latin typeface="Calibri"/>
              <a:ea typeface="Calibri"/>
              <a:cs typeface="Calibri"/>
              <a:sym typeface="Calibri"/>
            </a:endParaRPr>
          </a:p>
          <a:p>
            <a:pPr indent="-482588" lvl="0" marL="609585" rtl="0" algn="l">
              <a:lnSpc>
                <a:spcPct val="100000"/>
              </a:lnSpc>
              <a:spcBef>
                <a:spcPts val="0"/>
              </a:spcBef>
              <a:spcAft>
                <a:spcPts val="0"/>
              </a:spcAft>
              <a:buClr>
                <a:schemeClr val="dk1"/>
              </a:buClr>
              <a:buSzPts val="2100"/>
              <a:buFont typeface="Calibri"/>
              <a:buChar char="●"/>
            </a:pPr>
            <a:r>
              <a:rPr b="1" lang="en-US">
                <a:solidFill>
                  <a:schemeClr val="dk1"/>
                </a:solidFill>
                <a:latin typeface="Calibri"/>
                <a:ea typeface="Calibri"/>
                <a:cs typeface="Calibri"/>
                <a:sym typeface="Calibri"/>
              </a:rPr>
              <a:t>MATTER POLLUTION</a:t>
            </a:r>
            <a:endParaRPr b="1">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2100"/>
              <a:buNone/>
            </a:pPr>
            <a:r>
              <a:t/>
            </a:r>
            <a:endParaRPr b="1">
              <a:solidFill>
                <a:schemeClr val="dk1"/>
              </a:solidFill>
              <a:latin typeface="Calibri"/>
              <a:ea typeface="Calibri"/>
              <a:cs typeface="Calibri"/>
              <a:sym typeface="Calibri"/>
            </a:endParaRPr>
          </a:p>
          <a:p>
            <a:pPr indent="-482588" lvl="0" marL="609585" rtl="0" algn="l">
              <a:lnSpc>
                <a:spcPct val="100000"/>
              </a:lnSpc>
              <a:spcBef>
                <a:spcPts val="0"/>
              </a:spcBef>
              <a:spcAft>
                <a:spcPts val="0"/>
              </a:spcAft>
              <a:buClr>
                <a:schemeClr val="dk1"/>
              </a:buClr>
              <a:buSzPts val="2100"/>
              <a:buFont typeface="Calibri"/>
              <a:buChar char="●"/>
            </a:pPr>
            <a:r>
              <a:rPr b="1" lang="en-US">
                <a:solidFill>
                  <a:schemeClr val="dk1"/>
                </a:solidFill>
                <a:latin typeface="Calibri"/>
                <a:ea typeface="Calibri"/>
                <a:cs typeface="Calibri"/>
                <a:sym typeface="Calibri"/>
              </a:rPr>
              <a:t>HOUSEHOLD POLLUTION</a:t>
            </a:r>
            <a:endParaRPr b="1">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2100"/>
              <a:buNone/>
            </a:pPr>
            <a:r>
              <a:t/>
            </a:r>
            <a:endParaRPr b="1">
              <a:solidFill>
                <a:schemeClr val="dk1"/>
              </a:solidFill>
              <a:latin typeface="Calibri"/>
              <a:ea typeface="Calibri"/>
              <a:cs typeface="Calibri"/>
              <a:sym typeface="Calibri"/>
            </a:endParaRPr>
          </a:p>
          <a:p>
            <a:pPr indent="0" lvl="0" marL="0" rtl="0" algn="ctr">
              <a:lnSpc>
                <a:spcPct val="100000"/>
              </a:lnSpc>
              <a:spcBef>
                <a:spcPts val="0"/>
              </a:spcBef>
              <a:spcAft>
                <a:spcPts val="0"/>
              </a:spcAft>
              <a:buClr>
                <a:schemeClr val="dk1"/>
              </a:buClr>
              <a:buSzPts val="2100"/>
              <a:buNone/>
            </a:pPr>
            <a:r>
              <a:t/>
            </a:r>
            <a:endParaRPr b="1">
              <a:latin typeface="Calibri"/>
              <a:ea typeface="Calibri"/>
              <a:cs typeface="Calibri"/>
              <a:sym typeface="Calibri"/>
            </a:endParaRPr>
          </a:p>
        </p:txBody>
      </p:sp>
      <p:sp>
        <p:nvSpPr>
          <p:cNvPr id="255" name="Google Shape;255;p6"/>
          <p:cNvSpPr txBox="1"/>
          <p:nvPr/>
        </p:nvSpPr>
        <p:spPr>
          <a:xfrm>
            <a:off x="4806467" y="3214067"/>
            <a:ext cx="29200" cy="615513"/>
          </a:xfrm>
          <a:prstGeom prst="rect">
            <a:avLst/>
          </a:prstGeom>
          <a:noFill/>
          <a:ln>
            <a:noFill/>
          </a:ln>
        </p:spPr>
        <p:txBody>
          <a:bodyPr anchorCtr="0" anchor="t" bIns="121900" lIns="121900" spcFirstLastPara="1" rIns="121900" wrap="square" tIns="121900">
            <a:spAutoFit/>
          </a:bodyPr>
          <a:lstStyle/>
          <a:p>
            <a:pPr indent="0" lvl="0" marL="0" marR="0" rtl="0" algn="l">
              <a:lnSpc>
                <a:spcPct val="100000"/>
              </a:lnSpc>
              <a:spcBef>
                <a:spcPts val="0"/>
              </a:spcBef>
              <a:spcAft>
                <a:spcPts val="0"/>
              </a:spcAft>
              <a:buClr>
                <a:schemeClr val="dk1"/>
              </a:buClr>
              <a:buSzPts val="2400"/>
              <a:buFont typeface="Calibri"/>
              <a:buNone/>
            </a:pPr>
            <a:r>
              <a:t/>
            </a:r>
            <a:endParaRPr b="0" i="0" sz="2400" u="none" cap="none" strike="noStrike">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7"/>
          <p:cNvSpPr txBox="1"/>
          <p:nvPr>
            <p:ph type="title"/>
          </p:nvPr>
        </p:nvSpPr>
        <p:spPr>
          <a:xfrm>
            <a:off x="838200" y="219529"/>
            <a:ext cx="10515600" cy="93902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1F3864"/>
              </a:buClr>
              <a:buSzPts val="4400"/>
              <a:buFont typeface="Calibri"/>
              <a:buNone/>
            </a:pPr>
            <a:r>
              <a:rPr b="1" lang="en-US" u="sng">
                <a:latin typeface="Calibri"/>
                <a:ea typeface="Calibri"/>
                <a:cs typeface="Calibri"/>
                <a:sym typeface="Calibri"/>
              </a:rPr>
              <a:t>FACTORS LEADING TO CHILD MORTALITY</a:t>
            </a:r>
            <a:endParaRPr u="sng"/>
          </a:p>
        </p:txBody>
      </p:sp>
      <p:sp>
        <p:nvSpPr>
          <p:cNvPr id="262" name="Google Shape;262;p7"/>
          <p:cNvSpPr/>
          <p:nvPr/>
        </p:nvSpPr>
        <p:spPr>
          <a:xfrm>
            <a:off x="243225" y="3002622"/>
            <a:ext cx="956700" cy="1160100"/>
          </a:xfrm>
          <a:prstGeom prst="curvedRightArrow">
            <a:avLst>
              <a:gd fmla="val 24132" name="adj1"/>
              <a:gd fmla="val 50000" name="adj2"/>
              <a:gd fmla="val 25000" name="adj3"/>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63" name="Google Shape;263;p7"/>
          <p:cNvSpPr/>
          <p:nvPr/>
        </p:nvSpPr>
        <p:spPr>
          <a:xfrm flipH="1" rot="10800000">
            <a:off x="285825" y="4025158"/>
            <a:ext cx="871500" cy="1163400"/>
          </a:xfrm>
          <a:prstGeom prst="curvedRightArrow">
            <a:avLst>
              <a:gd fmla="val 25000" name="adj1"/>
              <a:gd fmla="val 50000" name="adj2"/>
              <a:gd fmla="val 22504" name="adj3"/>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64" name="Google Shape;264;p7"/>
          <p:cNvSpPr/>
          <p:nvPr/>
        </p:nvSpPr>
        <p:spPr>
          <a:xfrm>
            <a:off x="1199925" y="3837647"/>
            <a:ext cx="4097100" cy="494700"/>
          </a:xfrm>
          <a:prstGeom prst="roundRect">
            <a:avLst>
              <a:gd fmla="val 16667" name="adj"/>
            </a:avLst>
          </a:prstGeom>
          <a:no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265" name="Google Shape;265;p7"/>
          <p:cNvGrpSpPr/>
          <p:nvPr/>
        </p:nvGrpSpPr>
        <p:grpSpPr>
          <a:xfrm>
            <a:off x="474615" y="4429228"/>
            <a:ext cx="5387630" cy="2195232"/>
            <a:chOff x="604798" y="4443171"/>
            <a:chExt cx="5387630" cy="2221895"/>
          </a:xfrm>
        </p:grpSpPr>
        <p:pic>
          <p:nvPicPr>
            <p:cNvPr id="266" name="Google Shape;266;p7"/>
            <p:cNvPicPr preferRelativeResize="0"/>
            <p:nvPr/>
          </p:nvPicPr>
          <p:blipFill rotWithShape="1">
            <a:blip r:embed="rId3">
              <a:alphaModFix/>
            </a:blip>
            <a:srcRect b="0" l="0" r="0" t="0"/>
            <a:stretch/>
          </p:blipFill>
          <p:spPr>
            <a:xfrm>
              <a:off x="857250" y="4607032"/>
              <a:ext cx="2082832" cy="1952655"/>
            </a:xfrm>
            <a:prstGeom prst="rect">
              <a:avLst/>
            </a:prstGeom>
            <a:noFill/>
            <a:ln>
              <a:noFill/>
            </a:ln>
          </p:spPr>
        </p:pic>
        <p:sp>
          <p:nvSpPr>
            <p:cNvPr id="267" name="Google Shape;267;p7"/>
            <p:cNvSpPr txBox="1"/>
            <p:nvPr/>
          </p:nvSpPr>
          <p:spPr>
            <a:xfrm>
              <a:off x="3052407" y="4607032"/>
              <a:ext cx="2911800" cy="1838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Calibri"/>
                <a:buNone/>
              </a:pPr>
              <a:r>
                <a:rPr b="1" i="0" lang="en-US" sz="1600" u="none" cap="none" strike="noStrike">
                  <a:solidFill>
                    <a:srgbClr val="000000"/>
                  </a:solidFill>
                  <a:latin typeface="Calibri"/>
                  <a:ea typeface="Calibri"/>
                  <a:cs typeface="Calibri"/>
                  <a:sym typeface="Calibri"/>
                </a:rPr>
                <a:t>Child Wasting</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Char char="•"/>
              </a:pPr>
              <a:r>
                <a:rPr b="0" i="0" lang="en-US" sz="1600" u="none" cap="none" strike="noStrike">
                  <a:solidFill>
                    <a:srgbClr val="000000"/>
                  </a:solidFill>
                  <a:latin typeface="Calibri"/>
                  <a:ea typeface="Calibri"/>
                  <a:cs typeface="Calibri"/>
                  <a:sym typeface="Calibri"/>
                </a:rPr>
                <a:t>Low weight for their height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Char char="•"/>
              </a:pPr>
              <a:r>
                <a:rPr b="0" i="0" lang="en-US" sz="1600" u="none" cap="none" strike="noStrike">
                  <a:solidFill>
                    <a:srgbClr val="000000"/>
                  </a:solidFill>
                  <a:latin typeface="Calibri"/>
                  <a:ea typeface="Calibri"/>
                  <a:cs typeface="Calibri"/>
                  <a:sym typeface="Calibri"/>
                </a:rPr>
                <a:t>It is a sign that a child has experienced short periods of undernutrition, resulting in significant wastage of muscle and fat tissue.</a:t>
              </a:r>
              <a:endParaRPr b="0" i="0" sz="1400" u="none" cap="none" strike="noStrike">
                <a:solidFill>
                  <a:srgbClr val="000000"/>
                </a:solidFill>
                <a:latin typeface="Arial"/>
                <a:ea typeface="Arial"/>
                <a:cs typeface="Arial"/>
                <a:sym typeface="Arial"/>
              </a:endParaRPr>
            </a:p>
          </p:txBody>
        </p:sp>
        <p:sp>
          <p:nvSpPr>
            <p:cNvPr id="268" name="Google Shape;268;p7"/>
            <p:cNvSpPr/>
            <p:nvPr/>
          </p:nvSpPr>
          <p:spPr>
            <a:xfrm>
              <a:off x="604798" y="4443171"/>
              <a:ext cx="5387630" cy="2221895"/>
            </a:xfrm>
            <a:prstGeom prst="roundRect">
              <a:avLst>
                <a:gd fmla="val 16667" name="adj"/>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269" name="Google Shape;269;p7"/>
          <p:cNvGrpSpPr/>
          <p:nvPr/>
        </p:nvGrpSpPr>
        <p:grpSpPr>
          <a:xfrm>
            <a:off x="6346857" y="1479203"/>
            <a:ext cx="5495735" cy="2237747"/>
            <a:chOff x="6176113" y="1642244"/>
            <a:chExt cx="5495735" cy="2237747"/>
          </a:xfrm>
        </p:grpSpPr>
        <p:pic>
          <p:nvPicPr>
            <p:cNvPr id="270" name="Google Shape;270;p7"/>
            <p:cNvPicPr preferRelativeResize="0"/>
            <p:nvPr/>
          </p:nvPicPr>
          <p:blipFill rotWithShape="1">
            <a:blip r:embed="rId4">
              <a:alphaModFix/>
            </a:blip>
            <a:srcRect b="0" l="0" r="0" t="0"/>
            <a:stretch/>
          </p:blipFill>
          <p:spPr>
            <a:xfrm>
              <a:off x="6472284" y="1755693"/>
              <a:ext cx="1987464" cy="1962804"/>
            </a:xfrm>
            <a:prstGeom prst="rect">
              <a:avLst/>
            </a:prstGeom>
            <a:noFill/>
            <a:ln>
              <a:noFill/>
            </a:ln>
          </p:spPr>
        </p:pic>
        <p:sp>
          <p:nvSpPr>
            <p:cNvPr id="271" name="Google Shape;271;p7"/>
            <p:cNvSpPr txBox="1"/>
            <p:nvPr/>
          </p:nvSpPr>
          <p:spPr>
            <a:xfrm>
              <a:off x="8459748" y="1755693"/>
              <a:ext cx="3212100" cy="1816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Calibri"/>
                <a:buNone/>
              </a:pPr>
              <a:r>
                <a:rPr b="1" i="0" lang="en-US" sz="1600" u="none" cap="none" strike="noStrike">
                  <a:solidFill>
                    <a:srgbClr val="000000"/>
                  </a:solidFill>
                  <a:latin typeface="Calibri"/>
                  <a:ea typeface="Calibri"/>
                  <a:cs typeface="Calibri"/>
                  <a:sym typeface="Calibri"/>
                </a:rPr>
                <a:t>Low-birth weight</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333333"/>
                </a:buClr>
                <a:buSzPts val="1600"/>
                <a:buFont typeface="Arial"/>
                <a:buChar char="•"/>
              </a:pPr>
              <a:r>
                <a:rPr b="0" i="0" lang="en-US" sz="1600" u="none" cap="none" strike="noStrike">
                  <a:solidFill>
                    <a:srgbClr val="333333"/>
                  </a:solidFill>
                  <a:latin typeface="Calibri"/>
                  <a:ea typeface="Calibri"/>
                  <a:cs typeface="Calibri"/>
                  <a:sym typeface="Calibri"/>
                </a:rPr>
                <a:t>New-born babies weighing less than 5 pounds, 8 ounces (2,500 grams)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333333"/>
                </a:buClr>
                <a:buSzPts val="1600"/>
                <a:buFont typeface="Arial"/>
                <a:buChar char="•"/>
              </a:pPr>
              <a:r>
                <a:rPr b="1" i="0" lang="en-US" sz="1600" u="none" cap="none" strike="noStrike">
                  <a:solidFill>
                    <a:srgbClr val="333333"/>
                  </a:solidFill>
                  <a:latin typeface="Calibri"/>
                  <a:ea typeface="Calibri"/>
                  <a:cs typeface="Calibri"/>
                  <a:sym typeface="Calibri"/>
                </a:rPr>
                <a:t>Causes: </a:t>
              </a:r>
              <a:r>
                <a:rPr b="0" i="0" lang="en-US" sz="1600" u="none" cap="none" strike="noStrike">
                  <a:solidFill>
                    <a:srgbClr val="333333"/>
                  </a:solidFill>
                  <a:latin typeface="Calibri"/>
                  <a:ea typeface="Calibri"/>
                  <a:cs typeface="Calibri"/>
                  <a:sym typeface="Calibri"/>
                </a:rPr>
                <a:t>Premature birth, lack of oxygen and nutrients to baby in the womb.</a:t>
              </a:r>
              <a:endParaRPr b="1" i="0" sz="1600" u="none" cap="none" strike="noStrike">
                <a:solidFill>
                  <a:srgbClr val="000000"/>
                </a:solidFill>
                <a:latin typeface="Calibri"/>
                <a:ea typeface="Calibri"/>
                <a:cs typeface="Calibri"/>
                <a:sym typeface="Calibri"/>
              </a:endParaRPr>
            </a:p>
          </p:txBody>
        </p:sp>
        <p:sp>
          <p:nvSpPr>
            <p:cNvPr id="272" name="Google Shape;272;p7"/>
            <p:cNvSpPr/>
            <p:nvPr/>
          </p:nvSpPr>
          <p:spPr>
            <a:xfrm>
              <a:off x="6176113" y="1642244"/>
              <a:ext cx="5387630" cy="2237747"/>
            </a:xfrm>
            <a:prstGeom prst="roundRect">
              <a:avLst>
                <a:gd fmla="val 16667" name="adj"/>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273" name="Google Shape;273;p7"/>
          <p:cNvGrpSpPr/>
          <p:nvPr/>
        </p:nvGrpSpPr>
        <p:grpSpPr>
          <a:xfrm>
            <a:off x="659328" y="1506784"/>
            <a:ext cx="5243028" cy="2108044"/>
            <a:chOff x="604798" y="1646970"/>
            <a:chExt cx="5299200" cy="2221800"/>
          </a:xfrm>
        </p:grpSpPr>
        <p:sp>
          <p:nvSpPr>
            <p:cNvPr id="274" name="Google Shape;274;p7"/>
            <p:cNvSpPr/>
            <p:nvPr/>
          </p:nvSpPr>
          <p:spPr>
            <a:xfrm>
              <a:off x="604798" y="1646970"/>
              <a:ext cx="5299200" cy="2221800"/>
            </a:xfrm>
            <a:prstGeom prst="roundRect">
              <a:avLst>
                <a:gd fmla="val 16667" name="adj"/>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75" name="Google Shape;275;p7"/>
            <p:cNvPicPr preferRelativeResize="0"/>
            <p:nvPr/>
          </p:nvPicPr>
          <p:blipFill rotWithShape="1">
            <a:blip r:embed="rId5">
              <a:alphaModFix/>
            </a:blip>
            <a:srcRect b="0" l="0" r="0" t="0"/>
            <a:stretch/>
          </p:blipFill>
          <p:spPr>
            <a:xfrm>
              <a:off x="838200" y="1653206"/>
              <a:ext cx="2082832" cy="1952655"/>
            </a:xfrm>
            <a:prstGeom prst="rect">
              <a:avLst/>
            </a:prstGeom>
            <a:noFill/>
            <a:ln>
              <a:noFill/>
            </a:ln>
          </p:spPr>
        </p:pic>
        <p:sp>
          <p:nvSpPr>
            <p:cNvPr id="276" name="Google Shape;276;p7"/>
            <p:cNvSpPr txBox="1"/>
            <p:nvPr/>
          </p:nvSpPr>
          <p:spPr>
            <a:xfrm>
              <a:off x="3014996" y="1675019"/>
              <a:ext cx="2795100" cy="2173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Calibri"/>
                <a:buNone/>
              </a:pPr>
              <a:r>
                <a:rPr b="1" i="0" lang="en-US" sz="1600" u="none" cap="none" strike="noStrike">
                  <a:solidFill>
                    <a:srgbClr val="000000"/>
                  </a:solidFill>
                  <a:latin typeface="Calibri"/>
                  <a:ea typeface="Calibri"/>
                  <a:cs typeface="Calibri"/>
                  <a:sym typeface="Calibri"/>
                </a:rPr>
                <a:t>Child Stunting</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Char char="•"/>
              </a:pPr>
              <a:r>
                <a:rPr lang="en-US" sz="1600">
                  <a:latin typeface="Calibri"/>
                  <a:ea typeface="Calibri"/>
                  <a:cs typeface="Calibri"/>
                  <a:sym typeface="Calibri"/>
                </a:rPr>
                <a:t>Concerning their weight, they have a low height.</a:t>
              </a:r>
              <a:endParaRPr sz="1600">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1600"/>
                <a:buFont typeface="Arial"/>
                <a:buChar char="•"/>
              </a:pPr>
              <a:r>
                <a:rPr lang="en-US" sz="1600">
                  <a:latin typeface="Calibri"/>
                  <a:ea typeface="Calibri"/>
                  <a:cs typeface="Calibri"/>
                  <a:sym typeface="Calibri"/>
                </a:rPr>
                <a:t>Lack of healthcare facilities, poor nutrition, and improper sanitation can impair growth and development</a:t>
              </a:r>
              <a:endParaRPr sz="1600">
                <a:latin typeface="Calibri"/>
                <a:ea typeface="Calibri"/>
                <a:cs typeface="Calibri"/>
                <a:sym typeface="Calibri"/>
              </a:endParaRPr>
            </a:p>
          </p:txBody>
        </p:sp>
      </p:grpSp>
      <p:sp>
        <p:nvSpPr>
          <p:cNvPr id="277" name="Google Shape;277;p7"/>
          <p:cNvSpPr txBox="1"/>
          <p:nvPr/>
        </p:nvSpPr>
        <p:spPr>
          <a:xfrm>
            <a:off x="1296317" y="3900347"/>
            <a:ext cx="40971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Calibri"/>
              <a:buNone/>
            </a:pPr>
            <a:r>
              <a:rPr b="0" i="0" lang="en-US" sz="1800" u="none" cap="none" strike="noStrike">
                <a:solidFill>
                  <a:srgbClr val="000000"/>
                </a:solidFill>
                <a:latin typeface="Calibri"/>
                <a:ea typeface="Calibri"/>
                <a:cs typeface="Calibri"/>
                <a:sym typeface="Calibri"/>
              </a:rPr>
              <a:t>Strong indicator of chronic malnutrition</a:t>
            </a:r>
            <a:endParaRPr b="0" i="0" sz="1400" u="none" cap="none" strike="noStrike">
              <a:solidFill>
                <a:srgbClr val="000000"/>
              </a:solidFill>
              <a:latin typeface="Arial"/>
              <a:ea typeface="Arial"/>
              <a:cs typeface="Arial"/>
              <a:sym typeface="Arial"/>
            </a:endParaRPr>
          </a:p>
        </p:txBody>
      </p:sp>
      <p:pic>
        <p:nvPicPr>
          <p:cNvPr id="278" name="Google Shape;278;p7"/>
          <p:cNvPicPr preferRelativeResize="0"/>
          <p:nvPr/>
        </p:nvPicPr>
        <p:blipFill>
          <a:blip r:embed="rId6">
            <a:alphaModFix/>
          </a:blip>
          <a:stretch>
            <a:fillRect/>
          </a:stretch>
        </p:blipFill>
        <p:spPr>
          <a:xfrm>
            <a:off x="6432000" y="4463675"/>
            <a:ext cx="5495749" cy="223943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8"/>
          <p:cNvSpPr txBox="1"/>
          <p:nvPr>
            <p:ph type="title"/>
          </p:nvPr>
        </p:nvSpPr>
        <p:spPr>
          <a:xfrm>
            <a:off x="229778" y="60900"/>
            <a:ext cx="11896500" cy="642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1F3864"/>
              </a:buClr>
              <a:buSzPts val="2900"/>
              <a:buFont typeface="Calibri"/>
              <a:buNone/>
            </a:pPr>
            <a:r>
              <a:rPr b="1" i="0" lang="en-US" sz="2900" u="sng" cap="none" strike="noStrike">
                <a:latin typeface="Calibri"/>
                <a:ea typeface="Calibri"/>
                <a:cs typeface="Calibri"/>
                <a:sym typeface="Calibri"/>
              </a:rPr>
              <a:t>Death Cases due to Dietary Habit &amp; Health Issues</a:t>
            </a:r>
            <a:endParaRPr u="sng"/>
          </a:p>
        </p:txBody>
      </p:sp>
      <p:sp>
        <p:nvSpPr>
          <p:cNvPr id="284" name="Google Shape;284;p8"/>
          <p:cNvSpPr txBox="1"/>
          <p:nvPr>
            <p:ph idx="12" type="sldNum"/>
          </p:nvPr>
        </p:nvSpPr>
        <p:spPr>
          <a:xfrm>
            <a:off x="11089818" y="6540816"/>
            <a:ext cx="263979" cy="269237"/>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888888"/>
              </a:buClr>
              <a:buSzPts val="12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endParaRPr b="0" i="0" sz="1200" u="none" cap="none" strike="noStrike">
              <a:solidFill>
                <a:srgbClr val="888888"/>
              </a:solidFill>
              <a:latin typeface="Calibri"/>
              <a:ea typeface="Calibri"/>
              <a:cs typeface="Calibri"/>
              <a:sym typeface="Calibri"/>
            </a:endParaRPr>
          </a:p>
        </p:txBody>
      </p:sp>
      <p:graphicFrame>
        <p:nvGraphicFramePr>
          <p:cNvPr id="285" name="Google Shape;285;p8"/>
          <p:cNvGraphicFramePr/>
          <p:nvPr/>
        </p:nvGraphicFramePr>
        <p:xfrm>
          <a:off x="340160" y="1240320"/>
          <a:ext cx="3000000" cy="3000000"/>
        </p:xfrm>
        <a:graphic>
          <a:graphicData uri="http://schemas.openxmlformats.org/drawingml/2006/table">
            <a:tbl>
              <a:tblPr>
                <a:noFill/>
                <a:tableStyleId>{D1FE51FD-BC8A-4D48-A443-9263C92AE84A}</a:tableStyleId>
              </a:tblPr>
              <a:tblGrid>
                <a:gridCol w="3233100"/>
                <a:gridCol w="3233100"/>
              </a:tblGrid>
              <a:tr h="314225">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solidFill>
                            <a:schemeClr val="dk1"/>
                          </a:solidFill>
                        </a:rPr>
                        <a:t>Factors</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solidFill>
                            <a:schemeClr val="dk1"/>
                          </a:solidFill>
                        </a:rPr>
                        <a:t>Optimal Level of Intake</a:t>
                      </a:r>
                      <a:endParaRPr sz="1800" u="none" cap="none" strike="noStrike"/>
                    </a:p>
                  </a:txBody>
                  <a:tcPr marT="45725" marB="45725" marR="45725" marL="45725" anchor="ctr"/>
                </a:tc>
              </a:tr>
              <a:tr h="526050">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t>Diet-High in Sodium</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lang="en-US" sz="1400" u="none" cap="none" strike="noStrike"/>
                        <a:t>3 g (1–5) per day</a:t>
                      </a:r>
                      <a:endParaRPr sz="1800" u="none" cap="none" strike="noStrike"/>
                    </a:p>
                  </a:txBody>
                  <a:tcPr marT="45725" marB="45725" marR="45725" marL="45725" anchor="ctr"/>
                </a:tc>
              </a:tr>
              <a:tr h="515675">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t>Diet Low in Fruits and Nut &amp; Seeds</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lang="en-US" sz="1400" u="none" cap="none" strike="noStrike"/>
                        <a:t>250 g (200–300) per day &amp; 125 g (100–150) per day</a:t>
                      </a:r>
                      <a:endParaRPr sz="1800" u="none" cap="none" strike="noStrike"/>
                    </a:p>
                  </a:txBody>
                  <a:tcPr marT="45725" marB="45725" marR="45725" marL="45725" anchor="ctr"/>
                </a:tc>
              </a:tr>
              <a:tr h="304425">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t>Diet Low in Vegetables</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lang="en-US" sz="1400" u="none" cap="none" strike="noStrike"/>
                        <a:t>360 g (290–430) per day</a:t>
                      </a:r>
                      <a:endParaRPr sz="1800" u="none" cap="none" strike="noStrike"/>
                    </a:p>
                  </a:txBody>
                  <a:tcPr marT="45725" marB="45725" marR="45725" marL="45725" anchor="ctr"/>
                </a:tc>
              </a:tr>
              <a:tr h="304425">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t>Diet Low in Wholegrain</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lang="en-US" sz="1400" u="none" cap="none" strike="noStrike"/>
                        <a:t>125 g (100–150) per day</a:t>
                      </a:r>
                      <a:endParaRPr sz="1800" u="none" cap="none" strike="noStrike"/>
                    </a:p>
                  </a:txBody>
                  <a:tcPr marT="45725" marB="45725" marR="45725" marL="45725" anchor="ctr"/>
                </a:tc>
              </a:tr>
            </a:tbl>
          </a:graphicData>
        </a:graphic>
      </p:graphicFrame>
      <p:sp>
        <p:nvSpPr>
          <p:cNvPr id="286" name="Google Shape;286;p8"/>
          <p:cNvSpPr/>
          <p:nvPr/>
        </p:nvSpPr>
        <p:spPr>
          <a:xfrm>
            <a:off x="296740" y="760732"/>
            <a:ext cx="4562400" cy="421640"/>
          </a:xfrm>
          <a:prstGeom prst="roundRect">
            <a:avLst>
              <a:gd fmla="val 29182" name="adj"/>
            </a:avLst>
          </a:prstGeom>
          <a:solidFill>
            <a:srgbClr val="8497B0"/>
          </a:solidFill>
          <a:ln cap="flat" cmpd="sng" w="25400">
            <a:solidFill>
              <a:schemeClr val="dk1"/>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90000"/>
              </a:lnSpc>
              <a:spcBef>
                <a:spcPts val="0"/>
              </a:spcBef>
              <a:spcAft>
                <a:spcPts val="0"/>
              </a:spcAft>
              <a:buClr>
                <a:srgbClr val="000000"/>
              </a:buClr>
              <a:buSzPts val="1400"/>
              <a:buFont typeface="Calibri"/>
              <a:buNone/>
            </a:pPr>
            <a:r>
              <a:rPr b="1" i="0" lang="en-US" sz="1400" u="none" cap="none" strike="noStrike">
                <a:solidFill>
                  <a:srgbClr val="000000"/>
                </a:solidFill>
                <a:latin typeface="Calibri"/>
                <a:ea typeface="Calibri"/>
                <a:cs typeface="Calibri"/>
                <a:sym typeface="Calibri"/>
              </a:rPr>
              <a:t>Under Poor Dietary Habits</a:t>
            </a:r>
            <a:endParaRPr b="0" i="0" sz="1400" u="none" cap="none" strike="noStrike">
              <a:solidFill>
                <a:srgbClr val="000000"/>
              </a:solidFill>
              <a:latin typeface="Arial"/>
              <a:ea typeface="Arial"/>
              <a:cs typeface="Arial"/>
              <a:sym typeface="Arial"/>
            </a:endParaRPr>
          </a:p>
        </p:txBody>
      </p:sp>
      <p:sp>
        <p:nvSpPr>
          <p:cNvPr id="287" name="Google Shape;287;p8"/>
          <p:cNvSpPr/>
          <p:nvPr/>
        </p:nvSpPr>
        <p:spPr>
          <a:xfrm>
            <a:off x="340160" y="3421037"/>
            <a:ext cx="4796077" cy="423827"/>
          </a:xfrm>
          <a:prstGeom prst="roundRect">
            <a:avLst>
              <a:gd fmla="val 28918" name="adj"/>
            </a:avLst>
          </a:prstGeom>
          <a:solidFill>
            <a:srgbClr val="8497B0"/>
          </a:solidFill>
          <a:ln cap="flat" cmpd="sng" w="25400">
            <a:solidFill>
              <a:schemeClr val="dk1"/>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90000"/>
              </a:lnSpc>
              <a:spcBef>
                <a:spcPts val="0"/>
              </a:spcBef>
              <a:spcAft>
                <a:spcPts val="0"/>
              </a:spcAft>
              <a:buClr>
                <a:srgbClr val="000000"/>
              </a:buClr>
              <a:buSzPts val="1400"/>
              <a:buFont typeface="Calibri"/>
              <a:buNone/>
            </a:pPr>
            <a:r>
              <a:rPr b="1" i="0" lang="en-US" sz="1400" u="none" cap="none" strike="noStrike">
                <a:solidFill>
                  <a:srgbClr val="000000"/>
                </a:solidFill>
                <a:latin typeface="Calibri"/>
                <a:ea typeface="Calibri"/>
                <a:cs typeface="Calibri"/>
                <a:sym typeface="Calibri"/>
              </a:rPr>
              <a:t>Under Health Issues</a:t>
            </a:r>
            <a:endParaRPr b="0" i="0" sz="1400" u="none" cap="none" strike="noStrike">
              <a:solidFill>
                <a:srgbClr val="000000"/>
              </a:solidFill>
              <a:latin typeface="Arial"/>
              <a:ea typeface="Arial"/>
              <a:cs typeface="Arial"/>
              <a:sym typeface="Arial"/>
            </a:endParaRPr>
          </a:p>
        </p:txBody>
      </p:sp>
      <p:graphicFrame>
        <p:nvGraphicFramePr>
          <p:cNvPr id="288" name="Google Shape;288;p8"/>
          <p:cNvGraphicFramePr/>
          <p:nvPr/>
        </p:nvGraphicFramePr>
        <p:xfrm>
          <a:off x="296740" y="3961345"/>
          <a:ext cx="3000000" cy="3000000"/>
        </p:xfrm>
        <a:graphic>
          <a:graphicData uri="http://schemas.openxmlformats.org/drawingml/2006/table">
            <a:tbl>
              <a:tblPr>
                <a:noFill/>
                <a:tableStyleId>{D1FE51FD-BC8A-4D48-A443-9263C92AE84A}</a:tableStyleId>
              </a:tblPr>
              <a:tblGrid>
                <a:gridCol w="3276525"/>
                <a:gridCol w="3276525"/>
              </a:tblGrid>
              <a:tr h="336550">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solidFill>
                            <a:schemeClr val="dk1"/>
                          </a:solidFill>
                        </a:rPr>
                        <a:t>Factors</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solidFill>
                            <a:schemeClr val="dk1"/>
                          </a:solidFill>
                        </a:rPr>
                        <a:t>Leading Causes</a:t>
                      </a:r>
                      <a:endParaRPr sz="1800" u="none" cap="none" strike="noStrike"/>
                    </a:p>
                  </a:txBody>
                  <a:tcPr marT="45725" marB="45725" marR="45725" marL="45725" anchor="ctr"/>
                </a:tc>
              </a:tr>
              <a:tr h="575225">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t>High Blood Pressure &amp; High Cholesterol</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lang="en-US" sz="1400" u="none" cap="none" strike="noStrike"/>
                        <a:t>Due to diet high in salt, fat, and/or cholesterol; chronic conditions etc</a:t>
                      </a:r>
                      <a:endParaRPr sz="1800" u="none" cap="none" strike="noStrike"/>
                    </a:p>
                  </a:txBody>
                  <a:tcPr marT="45725" marB="45725" marR="45725" marL="45725" anchor="ctr"/>
                </a:tc>
              </a:tr>
              <a:tr h="563875">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t>High Plasma Glucose</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lang="en-US" sz="1400" u="none" cap="none" strike="noStrike"/>
                        <a:t>Due to stress, lack of exercise, eating junk food </a:t>
                      </a:r>
                      <a:endParaRPr sz="1800" u="none" cap="none" strike="noStrike"/>
                    </a:p>
                  </a:txBody>
                  <a:tcPr marT="45725" marB="45725" marR="45725" marL="45725" anchor="ctr"/>
                </a:tc>
              </a:tr>
              <a:tr h="332900">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t>High BMI &amp; Low Physical Activity</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lang="en-US" sz="1400" u="none" cap="none" strike="noStrike"/>
                        <a:t>Due to diet, lack of exercise, stress</a:t>
                      </a:r>
                      <a:endParaRPr sz="1800" u="none" cap="none" strike="noStrike"/>
                    </a:p>
                  </a:txBody>
                  <a:tcPr marT="45725" marB="45725" marR="45725" marL="45725" anchor="ctr"/>
                </a:tc>
              </a:tr>
              <a:tr h="332900">
                <a:tc>
                  <a:txBody>
                    <a:bodyPr/>
                    <a:lstStyle/>
                    <a:p>
                      <a:pPr indent="0" lvl="0" marL="0" marR="0" rtl="0" algn="ctr">
                        <a:spcBef>
                          <a:spcPts val="0"/>
                        </a:spcBef>
                        <a:spcAft>
                          <a:spcPts val="0"/>
                        </a:spcAft>
                        <a:buClr>
                          <a:schemeClr val="dk1"/>
                        </a:buClr>
                        <a:buSzPts val="1400"/>
                        <a:buFont typeface="Twentieth Century"/>
                        <a:buNone/>
                      </a:pPr>
                      <a:r>
                        <a:rPr b="1" lang="en-US" sz="1400" u="none" cap="none" strike="noStrike"/>
                        <a:t>Low Bone Mineral Density</a:t>
                      </a:r>
                      <a:endParaRPr sz="1800" u="none" cap="none" strike="noStrike"/>
                    </a:p>
                  </a:txBody>
                  <a:tcPr marT="45725" marB="45725" marR="45725" marL="45725" anchor="ctr"/>
                </a:tc>
                <a:tc>
                  <a:txBody>
                    <a:bodyPr/>
                    <a:lstStyle/>
                    <a:p>
                      <a:pPr indent="0" lvl="0" marL="0" marR="0" rtl="0" algn="ctr">
                        <a:spcBef>
                          <a:spcPts val="0"/>
                        </a:spcBef>
                        <a:spcAft>
                          <a:spcPts val="0"/>
                        </a:spcAft>
                        <a:buClr>
                          <a:schemeClr val="dk1"/>
                        </a:buClr>
                        <a:buSzPts val="1400"/>
                        <a:buFont typeface="Twentieth Century"/>
                        <a:buNone/>
                      </a:pPr>
                      <a:r>
                        <a:rPr lang="en-US" sz="1400" u="none" cap="none" strike="noStrike"/>
                        <a:t>Due to smoking, alcohol, age, poor diet, medications</a:t>
                      </a:r>
                      <a:endParaRPr sz="1800" u="none" cap="none" strike="noStrike"/>
                    </a:p>
                  </a:txBody>
                  <a:tcPr marT="45725" marB="45725" marR="45725" marL="45725" anchor="ct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AC7EE"/>
            </a:gs>
            <a:gs pos="100000">
              <a:srgbClr val="87ABDA"/>
            </a:gs>
          </a:gsLst>
          <a:lin ang="5400700" scaled="0"/>
        </a:gradFill>
      </p:bgPr>
    </p:bg>
    <p:spTree>
      <p:nvGrpSpPr>
        <p:cNvPr id="292" name="Shape 292"/>
        <p:cNvGrpSpPr/>
        <p:nvPr/>
      </p:nvGrpSpPr>
      <p:grpSpPr>
        <a:xfrm>
          <a:off x="0" y="0"/>
          <a:ext cx="0" cy="0"/>
          <a:chOff x="0" y="0"/>
          <a:chExt cx="0" cy="0"/>
        </a:xfrm>
      </p:grpSpPr>
      <p:sp>
        <p:nvSpPr>
          <p:cNvPr id="293" name="Google Shape;293;p9"/>
          <p:cNvSpPr txBox="1"/>
          <p:nvPr/>
        </p:nvSpPr>
        <p:spPr>
          <a:xfrm>
            <a:off x="841725" y="1345250"/>
            <a:ext cx="8987400" cy="4420800"/>
          </a:xfrm>
          <a:prstGeom prst="rect">
            <a:avLst/>
          </a:prstGeom>
          <a:noFill/>
          <a:ln>
            <a:noFill/>
          </a:ln>
        </p:spPr>
        <p:txBody>
          <a:bodyPr anchorCtr="0" anchor="ctr" bIns="45700" lIns="91425" spcFirstLastPara="1" rIns="91425" wrap="square" tIns="45700">
            <a:noAutofit/>
          </a:bodyPr>
          <a:lstStyle/>
          <a:p>
            <a:pPr indent="-368300" lvl="0" marL="342900" marR="0" rtl="0" algn="l">
              <a:lnSpc>
                <a:spcPct val="90000"/>
              </a:lnSpc>
              <a:spcBef>
                <a:spcPts val="0"/>
              </a:spcBef>
              <a:spcAft>
                <a:spcPts val="0"/>
              </a:spcAft>
              <a:buClr>
                <a:schemeClr val="dk1"/>
              </a:buClr>
              <a:buSzPts val="2200"/>
              <a:buFont typeface="Calibri"/>
              <a:buChar char="•"/>
            </a:pPr>
            <a:r>
              <a:rPr b="1" i="0" lang="en-US" sz="2400" u="none" cap="none" strike="noStrike">
                <a:solidFill>
                  <a:schemeClr val="dk1"/>
                </a:solidFill>
                <a:latin typeface="Calibri"/>
                <a:ea typeface="Calibri"/>
                <a:cs typeface="Calibri"/>
                <a:sym typeface="Calibri"/>
              </a:rPr>
              <a:t>Increased Diseases - cholera, diarrhea</a:t>
            </a:r>
            <a:r>
              <a:rPr b="1" lang="en-US" sz="2400">
                <a:solidFill>
                  <a:schemeClr val="dk1"/>
                </a:solidFill>
                <a:latin typeface="Calibri"/>
                <a:ea typeface="Calibri"/>
                <a:cs typeface="Calibri"/>
                <a:sym typeface="Calibri"/>
              </a:rPr>
              <a:t> </a:t>
            </a:r>
            <a:r>
              <a:rPr b="1" i="0" lang="en-US" sz="2400" u="none" cap="none" strike="noStrike">
                <a:solidFill>
                  <a:schemeClr val="dk1"/>
                </a:solidFill>
                <a:latin typeface="Calibri"/>
                <a:ea typeface="Calibri"/>
                <a:cs typeface="Calibri"/>
                <a:sym typeface="Calibri"/>
              </a:rPr>
              <a:t>etc.</a:t>
            </a:r>
            <a:br>
              <a:rPr b="1" i="0" lang="en-US" sz="2400" u="none" cap="none" strike="noStrike">
                <a:solidFill>
                  <a:schemeClr val="dk1"/>
                </a:solidFill>
                <a:latin typeface="Calibri"/>
                <a:ea typeface="Calibri"/>
                <a:cs typeface="Calibri"/>
                <a:sym typeface="Calibri"/>
              </a:rPr>
            </a:br>
            <a:endParaRPr i="0" sz="2400" u="none" cap="none" strike="noStrike">
              <a:solidFill>
                <a:schemeClr val="dk1"/>
              </a:solidFill>
              <a:latin typeface="Calibri"/>
              <a:ea typeface="Calibri"/>
              <a:cs typeface="Calibri"/>
              <a:sym typeface="Calibri"/>
            </a:endParaRPr>
          </a:p>
          <a:p>
            <a:pPr indent="-368300" lvl="0" marL="342900" marR="0" rtl="0" algn="l">
              <a:lnSpc>
                <a:spcPct val="90000"/>
              </a:lnSpc>
              <a:spcBef>
                <a:spcPts val="600"/>
              </a:spcBef>
              <a:spcAft>
                <a:spcPts val="0"/>
              </a:spcAft>
              <a:buClr>
                <a:schemeClr val="dk1"/>
              </a:buClr>
              <a:buSzPts val="2200"/>
              <a:buFont typeface="Calibri"/>
              <a:buChar char="•"/>
            </a:pPr>
            <a:r>
              <a:rPr b="1" i="0" lang="en-US" sz="2400" u="none" cap="none" strike="noStrike">
                <a:solidFill>
                  <a:schemeClr val="dk1"/>
                </a:solidFill>
                <a:latin typeface="Calibri"/>
                <a:ea typeface="Calibri"/>
                <a:cs typeface="Calibri"/>
                <a:sym typeface="Calibri"/>
              </a:rPr>
              <a:t>Low-Income countries affected the most</a:t>
            </a:r>
            <a:br>
              <a:rPr b="1" i="0" lang="en-US" sz="2400" u="none" cap="none" strike="noStrike">
                <a:solidFill>
                  <a:schemeClr val="dk1"/>
                </a:solidFill>
                <a:latin typeface="Calibri"/>
                <a:ea typeface="Calibri"/>
                <a:cs typeface="Calibri"/>
                <a:sym typeface="Calibri"/>
              </a:rPr>
            </a:br>
            <a:endParaRPr b="1" i="0" sz="2400" u="none" cap="none" strike="noStrike">
              <a:solidFill>
                <a:schemeClr val="dk1"/>
              </a:solidFill>
              <a:latin typeface="Calibri"/>
              <a:ea typeface="Calibri"/>
              <a:cs typeface="Calibri"/>
              <a:sym typeface="Calibri"/>
            </a:endParaRPr>
          </a:p>
          <a:p>
            <a:pPr indent="-368300" lvl="0" marL="342900" marR="0" rtl="0" algn="l">
              <a:lnSpc>
                <a:spcPct val="90000"/>
              </a:lnSpc>
              <a:spcBef>
                <a:spcPts val="600"/>
              </a:spcBef>
              <a:spcAft>
                <a:spcPts val="0"/>
              </a:spcAft>
              <a:buClr>
                <a:schemeClr val="dk1"/>
              </a:buClr>
              <a:buSzPts val="2200"/>
              <a:buFont typeface="Calibri"/>
              <a:buChar char="•"/>
            </a:pPr>
            <a:r>
              <a:rPr b="1" i="0" lang="en-US" sz="2400" u="none" cap="none" strike="noStrike">
                <a:solidFill>
                  <a:schemeClr val="dk1"/>
                </a:solidFill>
                <a:latin typeface="Calibri"/>
                <a:ea typeface="Calibri"/>
                <a:cs typeface="Calibri"/>
                <a:sym typeface="Calibri"/>
              </a:rPr>
              <a:t>Nearly half of the world do not have access to safe sanitation = WHO</a:t>
            </a:r>
            <a:br>
              <a:rPr b="1" i="0" lang="en-US" sz="2400" u="none" cap="none" strike="noStrike">
                <a:solidFill>
                  <a:schemeClr val="dk1"/>
                </a:solidFill>
                <a:latin typeface="Calibri"/>
                <a:ea typeface="Calibri"/>
                <a:cs typeface="Calibri"/>
                <a:sym typeface="Calibri"/>
              </a:rPr>
            </a:br>
            <a:endParaRPr b="1" i="0" sz="2400" u="none" cap="none" strike="noStrike">
              <a:solidFill>
                <a:schemeClr val="dk1"/>
              </a:solidFill>
              <a:latin typeface="Calibri"/>
              <a:ea typeface="Calibri"/>
              <a:cs typeface="Calibri"/>
              <a:sym typeface="Calibri"/>
            </a:endParaRPr>
          </a:p>
          <a:p>
            <a:pPr indent="-368300" lvl="0" marL="342900" marR="0" rtl="0" algn="l">
              <a:lnSpc>
                <a:spcPct val="90000"/>
              </a:lnSpc>
              <a:spcBef>
                <a:spcPts val="600"/>
              </a:spcBef>
              <a:spcAft>
                <a:spcPts val="0"/>
              </a:spcAft>
              <a:buClr>
                <a:schemeClr val="dk1"/>
              </a:buClr>
              <a:buSzPts val="2200"/>
              <a:buFont typeface="Calibri"/>
              <a:buChar char="•"/>
            </a:pPr>
            <a:r>
              <a:rPr b="1" i="0" lang="en-US" sz="2400" u="none" cap="none" strike="noStrike">
                <a:solidFill>
                  <a:schemeClr val="dk1"/>
                </a:solidFill>
                <a:latin typeface="Calibri"/>
                <a:ea typeface="Calibri"/>
                <a:cs typeface="Calibri"/>
                <a:sym typeface="Calibri"/>
              </a:rPr>
              <a:t>Approximately 775,000 deaths each year - WHO</a:t>
            </a:r>
            <a:endParaRPr b="1" i="0" sz="2400" u="none" cap="none" strike="noStrike">
              <a:solidFill>
                <a:schemeClr val="dk1"/>
              </a:solidFill>
              <a:latin typeface="Calibri"/>
              <a:ea typeface="Calibri"/>
              <a:cs typeface="Calibri"/>
              <a:sym typeface="Calibri"/>
            </a:endParaRPr>
          </a:p>
          <a:p>
            <a:pPr indent="-228600" lvl="0" marL="342900" marR="0" rtl="0" algn="l">
              <a:lnSpc>
                <a:spcPct val="90000"/>
              </a:lnSpc>
              <a:spcBef>
                <a:spcPts val="600"/>
              </a:spcBef>
              <a:spcAft>
                <a:spcPts val="0"/>
              </a:spcAft>
              <a:buClr>
                <a:srgbClr val="1F3864"/>
              </a:buClr>
              <a:buSzPts val="1800"/>
              <a:buFont typeface="Arial"/>
              <a:buNone/>
            </a:pPr>
            <a:r>
              <a:t/>
            </a:r>
            <a:endParaRPr i="0" sz="1800" u="none" cap="none" strike="noStrike">
              <a:solidFill>
                <a:schemeClr val="dk1"/>
              </a:solidFill>
              <a:latin typeface="Calibri"/>
              <a:ea typeface="Calibri"/>
              <a:cs typeface="Calibri"/>
              <a:sym typeface="Calibri"/>
            </a:endParaRPr>
          </a:p>
        </p:txBody>
      </p:sp>
      <p:sp>
        <p:nvSpPr>
          <p:cNvPr id="294" name="Google Shape;294;p9"/>
          <p:cNvSpPr txBox="1"/>
          <p:nvPr/>
        </p:nvSpPr>
        <p:spPr>
          <a:xfrm>
            <a:off x="1967223" y="384326"/>
            <a:ext cx="8083200" cy="6132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1F3864"/>
              </a:buClr>
              <a:buSzPts val="3200"/>
              <a:buFont typeface="Calibri"/>
              <a:buNone/>
            </a:pPr>
            <a:r>
              <a:rPr b="1" i="0" lang="en-US" sz="3200" u="sng" cap="none" strike="noStrike">
                <a:solidFill>
                  <a:schemeClr val="dk1"/>
                </a:solidFill>
                <a:latin typeface="Calibri"/>
                <a:ea typeface="Calibri"/>
                <a:cs typeface="Calibri"/>
                <a:sym typeface="Calibri"/>
              </a:rPr>
              <a:t>Unsafe Sanitation and Water Source</a:t>
            </a:r>
            <a:endParaRPr b="0" i="0" sz="1400" u="sng" cap="none" strike="noStrike">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roplet">
  <a:themeElements>
    <a:clrScheme name="Droplet">
      <a:dk1>
        <a:srgbClr val="000000"/>
      </a:dk1>
      <a:lt1>
        <a:srgbClr val="FFFFFF"/>
      </a:lt1>
      <a:dk2>
        <a:srgbClr val="27537E"/>
      </a:dk2>
      <a:lt2>
        <a:srgbClr val="AABED7"/>
      </a:lt2>
      <a:accent1>
        <a:srgbClr val="E34B7A"/>
      </a:accent1>
      <a:accent2>
        <a:srgbClr val="AC339A"/>
      </a:accent2>
      <a:accent3>
        <a:srgbClr val="6953B7"/>
      </a:accent3>
      <a:accent4>
        <a:srgbClr val="1D7EAB"/>
      </a:accent4>
      <a:accent5>
        <a:srgbClr val="43AFD6"/>
      </a:accent5>
      <a:accent6>
        <a:srgbClr val="DE85E1"/>
      </a:accent6>
      <a:hlink>
        <a:srgbClr val="ED87A6"/>
      </a:hlink>
      <a:folHlink>
        <a:srgbClr val="C99EA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2022-04-27T21:35:45Z</dcterms:created>
  <dc:creator>Saniya</dc:creator>
</cp:coreProperties>
</file>